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80" r:id="rId2"/>
    <p:sldId id="283" r:id="rId3"/>
    <p:sldId id="286" r:id="rId4"/>
    <p:sldId id="294" r:id="rId5"/>
    <p:sldId id="288" r:id="rId6"/>
    <p:sldId id="297" r:id="rId7"/>
    <p:sldId id="295" r:id="rId8"/>
    <p:sldId id="296" r:id="rId9"/>
    <p:sldId id="292" r:id="rId10"/>
    <p:sldId id="289" r:id="rId11"/>
    <p:sldId id="290" r:id="rId12"/>
    <p:sldId id="291" r:id="rId13"/>
    <p:sldId id="293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" initials="M" lastIdx="13" clrIdx="0"/>
  <p:cmAuthor id="1" name="Michaela Bald" initials="MB" lastIdx="1" clrIdx="1">
    <p:extLst>
      <p:ext uri="{19B8F6BF-5375-455C-9EA6-DF929625EA0E}">
        <p15:presenceInfo xmlns:p15="http://schemas.microsoft.com/office/powerpoint/2012/main" userId="c0fdb8b9c7d70e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E0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64" d="100"/>
          <a:sy n="64" d="100"/>
        </p:scale>
        <p:origin x="134" y="432"/>
      </p:cViewPr>
      <p:guideLst/>
    </p:cSldViewPr>
  </p:slideViewPr>
  <p:outlineViewPr>
    <p:cViewPr>
      <p:scale>
        <a:sx n="33" d="100"/>
        <a:sy n="33" d="100"/>
      </p:scale>
      <p:origin x="0" y="5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1517866122499"/>
          <c:y val="0.10610819077839351"/>
          <c:w val="0.3189025526704648"/>
          <c:h val="0.8073298641129171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0240375788443816E-2"/>
                  <c:y val="0.18863666145726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017968344655937E-2"/>
                  <c:y val="-0.112420374883360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Tabelle1!$A$2:$A$4</c:f>
              <c:strCache>
                <c:ptCount val="3"/>
                <c:pt idx="0">
                  <c:v>Nur dem Namen nach bekannt</c:v>
                </c:pt>
                <c:pt idx="1">
                  <c:v>In eigener Wahrnehmung gut dazu informiert</c:v>
                </c:pt>
                <c:pt idx="2">
                  <c:v>Gar nicht bekannt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0.16700000000000001</c:v>
                </c:pt>
                <c:pt idx="1">
                  <c:v>0.29899999999999999</c:v>
                </c:pt>
                <c:pt idx="2">
                  <c:v>0.51200000000000001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52092010708924"/>
          <c:y val="0.13745704467353953"/>
          <c:w val="0.69297988264514465"/>
          <c:h val="0.766901425981546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Stimme zu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Die Variantenvielfalt von Craft Bier überfordert Normalverbraucher.</c:v>
                </c:pt>
                <c:pt idx="1">
                  <c:v>Ich bin bereit, für ein Craft Bier auch über 2,50 € pro 0,33l-Flasche zu zahlen.</c:v>
                </c:pt>
                <c:pt idx="2">
                  <c:v>Die Zahl der Kleinstbrauereien im Craft Bier-Bereich wird in den kommenden Jahren weiter zunehmen.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0.29299999999999998</c:v>
                </c:pt>
                <c:pt idx="1">
                  <c:v>0.39200000000000002</c:v>
                </c:pt>
                <c:pt idx="2">
                  <c:v>0.60799999999999998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Weiß nicht/ bin nicht sicher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Die Variantenvielfalt von Craft Bier überfordert Normalverbraucher.</c:v>
                </c:pt>
                <c:pt idx="1">
                  <c:v>Ich bin bereit, für ein Craft Bier auch über 2,50 € pro 0,33l-Flasche zu zahlen.</c:v>
                </c:pt>
                <c:pt idx="2">
                  <c:v>Die Zahl der Kleinstbrauereien im Craft Bier-Bereich wird in den kommenden Jahren weiter zunehmen.</c:v>
                </c:pt>
              </c:strCache>
            </c:strRef>
          </c:cat>
          <c:val>
            <c:numRef>
              <c:f>Tabelle1!$C$2:$C$4</c:f>
              <c:numCache>
                <c:formatCode>0.0%</c:formatCode>
                <c:ptCount val="3"/>
                <c:pt idx="0">
                  <c:v>0.23600000000000002</c:v>
                </c:pt>
                <c:pt idx="1">
                  <c:v>0.17499999999999999</c:v>
                </c:pt>
                <c:pt idx="2">
                  <c:v>0.19500000000000001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Stimme nicht zu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Die Variantenvielfalt von Craft Bier überfordert Normalverbraucher.</c:v>
                </c:pt>
                <c:pt idx="1">
                  <c:v>Ich bin bereit, für ein Craft Bier auch über 2,50 € pro 0,33l-Flasche zu zahlen.</c:v>
                </c:pt>
                <c:pt idx="2">
                  <c:v>Die Zahl der Kleinstbrauereien im Craft Bier-Bereich wird in den kommenden Jahren weiter zunehmen.</c:v>
                </c:pt>
              </c:strCache>
            </c:strRef>
          </c:cat>
          <c:val>
            <c:numRef>
              <c:f>Tabelle1!$D$2:$D$4</c:f>
              <c:numCache>
                <c:formatCode>0.0%</c:formatCode>
                <c:ptCount val="3"/>
                <c:pt idx="0">
                  <c:v>0.47100000000000003</c:v>
                </c:pt>
                <c:pt idx="1">
                  <c:v>0.433</c:v>
                </c:pt>
                <c:pt idx="2">
                  <c:v>0.19699999999999998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8907920"/>
        <c:axId val="178908312"/>
      </c:barChart>
      <c:catAx>
        <c:axId val="17890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908312"/>
        <c:crosses val="autoZero"/>
        <c:auto val="1"/>
        <c:lblAlgn val="ctr"/>
        <c:lblOffset val="100"/>
        <c:noMultiLvlLbl val="0"/>
      </c:catAx>
      <c:valAx>
        <c:axId val="178908312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907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30323520527547"/>
          <c:y val="5.2381524474389152E-2"/>
          <c:w val="0.55086242669664021"/>
          <c:h val="7.064253050842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1517866122499"/>
          <c:y val="0.18987781507712523"/>
          <c:w val="0.2968427163197106"/>
          <c:h val="0.7514834479137625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explosion val="4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7944895223594619E-3"/>
                  <c:y val="7.52051146522527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392488608352616E-2"/>
                  <c:y val="0.145776076098877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Tabelle1!$A$2:$A$5</c:f>
              <c:strCache>
                <c:ptCount val="4"/>
                <c:pt idx="0">
                  <c:v>Sicher</c:v>
                </c:pt>
                <c:pt idx="1">
                  <c:v>Wahrscheinlich</c:v>
                </c:pt>
                <c:pt idx="2">
                  <c:v>Eventuell</c:v>
                </c:pt>
                <c:pt idx="3">
                  <c:v>Sicher nicht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2.7999999999999997E-2</c:v>
                </c:pt>
                <c:pt idx="1">
                  <c:v>0.18600000000000003</c:v>
                </c:pt>
                <c:pt idx="2">
                  <c:v>0.42</c:v>
                </c:pt>
                <c:pt idx="3">
                  <c:v>0.36599999999999999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Außergewöhnlicher Geschmack</c:v>
                </c:pt>
                <c:pt idx="1">
                  <c:v>Kleine bzw. Kleinstbrauereien</c:v>
                </c:pt>
                <c:pt idx="2">
                  <c:v>In Handarbeit hergestellt</c:v>
                </c:pt>
                <c:pt idx="3">
                  <c:v>Hohe Geschmacks-/ Variantenvielfalt</c:v>
                </c:pt>
                <c:pt idx="4">
                  <c:v>Hochwertige Rohstoffe</c:v>
                </c:pt>
                <c:pt idx="5">
                  <c:v>Hohe Preise</c:v>
                </c:pt>
                <c:pt idx="6">
                  <c:v>Besonders hohe Qualität</c:v>
                </c:pt>
                <c:pt idx="7">
                  <c:v>Gourmet-Bier</c:v>
                </c:pt>
                <c:pt idx="8">
                  <c:v>Besonders guter Geschmack</c:v>
                </c:pt>
                <c:pt idx="9">
                  <c:v>Unsicherheit bzgl. Reinheit/ Qualität</c:v>
                </c:pt>
                <c:pt idx="10">
                  <c:v>Nichts davon</c:v>
                </c:pt>
              </c:strCache>
            </c:strRef>
          </c:cat>
          <c:val>
            <c:numRef>
              <c:f>Tabelle1!$B$2:$B$12</c:f>
              <c:numCache>
                <c:formatCode>0.00%</c:formatCode>
                <c:ptCount val="11"/>
                <c:pt idx="0">
                  <c:v>0.49399999999999999</c:v>
                </c:pt>
                <c:pt idx="1">
                  <c:v>0.43</c:v>
                </c:pt>
                <c:pt idx="2">
                  <c:v>0.35899999999999999</c:v>
                </c:pt>
                <c:pt idx="3">
                  <c:v>0.34200000000000003</c:v>
                </c:pt>
                <c:pt idx="4">
                  <c:v>0.307</c:v>
                </c:pt>
                <c:pt idx="5">
                  <c:v>0.28699999999999998</c:v>
                </c:pt>
                <c:pt idx="6">
                  <c:v>0.28300000000000003</c:v>
                </c:pt>
                <c:pt idx="7">
                  <c:v>0.248</c:v>
                </c:pt>
                <c:pt idx="8">
                  <c:v>0.23800000000000002</c:v>
                </c:pt>
                <c:pt idx="9">
                  <c:v>7.2000000000000008E-2</c:v>
                </c:pt>
                <c:pt idx="10">
                  <c:v>9.1999999999999998E-2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7110504"/>
        <c:axId val="177110112"/>
      </c:barChart>
      <c:catAx>
        <c:axId val="177110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110112"/>
        <c:crosses val="autoZero"/>
        <c:auto val="1"/>
        <c:lblAlgn val="ctr"/>
        <c:lblOffset val="100"/>
        <c:noMultiLvlLbl val="0"/>
      </c:catAx>
      <c:valAx>
        <c:axId val="17711011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11050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1517866122499"/>
          <c:y val="0.10610819077839351"/>
          <c:w val="0.3189025526704648"/>
          <c:h val="0.8073298641129171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1471578680054113E-2"/>
                  <c:y val="-0.157666525658130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71815397731032"/>
                  <c:y val="8.5313315984299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875840293038004E-2"/>
                  <c:y val="-5.43570318553235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215309040068821E-2"/>
                  <c:y val="0.163208952664225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 formatCode="0.00%">
                  <c:v>0.63500000000000001</c:v>
                </c:pt>
                <c:pt idx="1">
                  <c:v>0.36499999999999999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Anteile "Fühle mich gut zu Craft Bier informiert"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Gesamt</c:v>
                </c:pt>
                <c:pt idx="1">
                  <c:v>Männer</c:v>
                </c:pt>
                <c:pt idx="2">
                  <c:v>Frauen</c:v>
                </c:pt>
                <c:pt idx="3">
                  <c:v>18 - 24 Jahre</c:v>
                </c:pt>
                <c:pt idx="4">
                  <c:v>25 - 34 Jahre</c:v>
                </c:pt>
                <c:pt idx="5">
                  <c:v>35 - 44 Jahre</c:v>
                </c:pt>
                <c:pt idx="6">
                  <c:v>45 - 54 Jahre</c:v>
                </c:pt>
                <c:pt idx="7">
                  <c:v>55 - 64 Jahre</c:v>
                </c:pt>
                <c:pt idx="8">
                  <c:v>65 Jahre und älter</c:v>
                </c:pt>
              </c:strCache>
            </c:strRef>
          </c:cat>
          <c:val>
            <c:numRef>
              <c:f>Tabelle1!$B$2:$B$10</c:f>
              <c:numCache>
                <c:formatCode>0.00%</c:formatCode>
                <c:ptCount val="9"/>
                <c:pt idx="0">
                  <c:v>0.36499999999999999</c:v>
                </c:pt>
                <c:pt idx="1">
                  <c:v>0.47100000000000003</c:v>
                </c:pt>
                <c:pt idx="2">
                  <c:v>0.25700000000000001</c:v>
                </c:pt>
                <c:pt idx="3">
                  <c:v>0.45200000000000001</c:v>
                </c:pt>
                <c:pt idx="4">
                  <c:v>0.51400000000000001</c:v>
                </c:pt>
                <c:pt idx="5">
                  <c:v>0.38700000000000001</c:v>
                </c:pt>
                <c:pt idx="6">
                  <c:v>0.36499999999999999</c:v>
                </c:pt>
                <c:pt idx="7">
                  <c:v>0.29199999999999998</c:v>
                </c:pt>
                <c:pt idx="8">
                  <c:v>0.19699999999999998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4927368"/>
        <c:axId val="173545728"/>
      </c:barChart>
      <c:catAx>
        <c:axId val="174927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3545728"/>
        <c:crosses val="autoZero"/>
        <c:auto val="1"/>
        <c:lblAlgn val="ctr"/>
        <c:lblOffset val="100"/>
        <c:noMultiLvlLbl val="0"/>
      </c:catAx>
      <c:valAx>
        <c:axId val="173545728"/>
        <c:scaling>
          <c:orientation val="minMax"/>
          <c:max val="0.70000000000000007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27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1517866122499"/>
          <c:y val="0.10610819077839351"/>
          <c:w val="0.3189025526704648"/>
          <c:h val="0.8073298641129171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3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7375379514192164E-2"/>
                  <c:y val="-0.148698883883389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75816756755912E-2"/>
                  <c:y val="-9.625591554263030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514293237098009E-2"/>
                  <c:y val="-4.83787829574501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524284492681954E-2"/>
                  <c:y val="0.10457021565511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426360184322964E-2"/>
                  <c:y val="0.182920538904724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Nein</c:v>
                </c:pt>
                <c:pt idx="1">
                  <c:v>Ja, mehrmals pro Monat</c:v>
                </c:pt>
                <c:pt idx="2">
                  <c:v>Ja, 6 Mal oder häufiger, aber nicht mehrmals pro Monat</c:v>
                </c:pt>
                <c:pt idx="3">
                  <c:v>Ja, bis zu 5 Mal</c:v>
                </c:pt>
                <c:pt idx="4">
                  <c:v>Ein Mal</c:v>
                </c:pt>
              </c:strCache>
            </c:strRef>
          </c:cat>
          <c:val>
            <c:numRef>
              <c:f>Tabelle1!$B$2:$B$6</c:f>
              <c:numCache>
                <c:formatCode>0.0%</c:formatCode>
                <c:ptCount val="5"/>
                <c:pt idx="0" formatCode="0.00%">
                  <c:v>0.63500000000000001</c:v>
                </c:pt>
                <c:pt idx="1">
                  <c:v>1.898E-2</c:v>
                </c:pt>
                <c:pt idx="2">
                  <c:v>0.10584999999999999</c:v>
                </c:pt>
                <c:pt idx="3">
                  <c:v>0.166075</c:v>
                </c:pt>
                <c:pt idx="4">
                  <c:v>7.4095000000000008E-2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In Bars/ Gaststätten/ Restaurants o.ä. gekauft</c:v>
                </c:pt>
                <c:pt idx="1">
                  <c:v>In einem Geschäft (bspw. Getränkemarkt) gekauft</c:v>
                </c:pt>
                <c:pt idx="2">
                  <c:v>Als Geschenk erhalten</c:v>
                </c:pt>
                <c:pt idx="3">
                  <c:v>Bierverkostung/ Bierprobe</c:v>
                </c:pt>
                <c:pt idx="4">
                  <c:v>Brauereibesichtigung</c:v>
                </c:pt>
                <c:pt idx="5">
                  <c:v>In einem Internetshop gekauft</c:v>
                </c:pt>
                <c:pt idx="6">
                  <c:v>Bei keinem davon</c:v>
                </c:pt>
              </c:strCache>
            </c:strRef>
          </c:cat>
          <c:val>
            <c:numRef>
              <c:f>Tabelle1!$B$2:$B$8</c:f>
              <c:numCache>
                <c:formatCode>0.00%</c:formatCode>
                <c:ptCount val="7"/>
                <c:pt idx="0">
                  <c:v>0.43</c:v>
                </c:pt>
                <c:pt idx="1">
                  <c:v>0.39500000000000002</c:v>
                </c:pt>
                <c:pt idx="2">
                  <c:v>0.32299999999999995</c:v>
                </c:pt>
                <c:pt idx="3">
                  <c:v>0.307</c:v>
                </c:pt>
                <c:pt idx="4">
                  <c:v>0.247</c:v>
                </c:pt>
                <c:pt idx="5">
                  <c:v>8.8000000000000009E-2</c:v>
                </c:pt>
                <c:pt idx="6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3546904"/>
        <c:axId val="173547296"/>
      </c:barChart>
      <c:catAx>
        <c:axId val="173546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3547296"/>
        <c:crosses val="autoZero"/>
        <c:auto val="1"/>
        <c:lblAlgn val="ctr"/>
        <c:lblOffset val="100"/>
        <c:noMultiLvlLbl val="0"/>
      </c:catAx>
      <c:valAx>
        <c:axId val="17354729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354690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69984610791819"/>
          <c:y val="0.24596190834679657"/>
          <c:w val="0.47266807234445807"/>
          <c:h val="0.575091882745392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79009307977162"/>
                  <c:y val="9.7203765543552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06681764330427"/>
                  <c:y val="0.12099543818329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13740271512184E-3"/>
                  <c:y val="-8.132249590386350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Tabelle1!$A$2:$A$5</c:f>
              <c:strCache>
                <c:ptCount val="4"/>
                <c:pt idx="0">
                  <c:v>Sicher</c:v>
                </c:pt>
                <c:pt idx="1">
                  <c:v>Wahrscheinlich</c:v>
                </c:pt>
                <c:pt idx="2">
                  <c:v>Eventuell</c:v>
                </c:pt>
                <c:pt idx="3">
                  <c:v>Sicher nicht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0.29899999999999999</c:v>
                </c:pt>
                <c:pt idx="1">
                  <c:v>0.51500000000000001</c:v>
                </c:pt>
                <c:pt idx="2">
                  <c:v>0.17</c:v>
                </c:pt>
                <c:pt idx="3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69984610791819"/>
          <c:y val="0.24596190834679657"/>
          <c:w val="0.47266807234445807"/>
          <c:h val="0.575091882745392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79009307977162"/>
                  <c:y val="9.72037655435526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918179143683441"/>
                  <c:y val="0.112618475753420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13740271512184E-3"/>
                  <c:y val="-8.132249590386350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Tabelle1!$A$2:$A$5</c:f>
              <c:strCache>
                <c:ptCount val="4"/>
                <c:pt idx="0">
                  <c:v>Sicher</c:v>
                </c:pt>
                <c:pt idx="1">
                  <c:v>Wahrscheinlich</c:v>
                </c:pt>
                <c:pt idx="2">
                  <c:v>Eventuell</c:v>
                </c:pt>
                <c:pt idx="3">
                  <c:v>Sicher nicht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0.315</c:v>
                </c:pt>
                <c:pt idx="1">
                  <c:v>0.48799999999999999</c:v>
                </c:pt>
                <c:pt idx="2">
                  <c:v>0.17499999999999999</c:v>
                </c:pt>
                <c:pt idx="3">
                  <c:v>2.2000000000000002E-2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52092010708924"/>
          <c:y val="0.13745704467353953"/>
          <c:w val="0.69297988264514465"/>
          <c:h val="0.766901425981546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Craft Bier besser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Preis-/ Leistungsverhältnis</c:v>
                </c:pt>
                <c:pt idx="1">
                  <c:v>Qualität</c:v>
                </c:pt>
                <c:pt idx="2">
                  <c:v>Eingesetzte Rohstoffe</c:v>
                </c:pt>
                <c:pt idx="3">
                  <c:v>Geschmack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0.11</c:v>
                </c:pt>
                <c:pt idx="1">
                  <c:v>0.39</c:v>
                </c:pt>
                <c:pt idx="2">
                  <c:v>0.42999999999999994</c:v>
                </c:pt>
                <c:pt idx="3">
                  <c:v>0.44599999999999995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Beide gleich gut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Preis-/ Leistungsverhältnis</c:v>
                </c:pt>
                <c:pt idx="1">
                  <c:v>Qualität</c:v>
                </c:pt>
                <c:pt idx="2">
                  <c:v>Eingesetzte Rohstoffe</c:v>
                </c:pt>
                <c:pt idx="3">
                  <c:v>Geschmack</c:v>
                </c:pt>
              </c:strCache>
            </c:strRef>
          </c:cat>
          <c:val>
            <c:numRef>
              <c:f>Tabelle1!$C$2:$C$5</c:f>
              <c:numCache>
                <c:formatCode>0.0%</c:formatCode>
                <c:ptCount val="4"/>
                <c:pt idx="0">
                  <c:v>0.315</c:v>
                </c:pt>
                <c:pt idx="1">
                  <c:v>0.38600000000000001</c:v>
                </c:pt>
                <c:pt idx="2">
                  <c:v>0.43</c:v>
                </c:pt>
                <c:pt idx="3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Herkömmliches Bier besser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Preis-/ Leistungsverhältnis</c:v>
                </c:pt>
                <c:pt idx="1">
                  <c:v>Qualität</c:v>
                </c:pt>
                <c:pt idx="2">
                  <c:v>Eingesetzte Rohstoffe</c:v>
                </c:pt>
                <c:pt idx="3">
                  <c:v>Geschmack</c:v>
                </c:pt>
              </c:strCache>
            </c:strRef>
          </c:cat>
          <c:val>
            <c:numRef>
              <c:f>Tabelle1!$D$2:$D$5</c:f>
              <c:numCache>
                <c:formatCode>0.0%</c:formatCode>
                <c:ptCount val="4"/>
                <c:pt idx="0">
                  <c:v>0.55300000000000005</c:v>
                </c:pt>
                <c:pt idx="1">
                  <c:v>0.20200000000000001</c:v>
                </c:pt>
                <c:pt idx="2">
                  <c:v>0.11799999999999999</c:v>
                </c:pt>
                <c:pt idx="3">
                  <c:v>0.16200000000000001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k.A.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Preis-/ Leistungsverhältnis</c:v>
                </c:pt>
                <c:pt idx="1">
                  <c:v>Qualität</c:v>
                </c:pt>
                <c:pt idx="2">
                  <c:v>Eingesetzte Rohstoffe</c:v>
                </c:pt>
                <c:pt idx="3">
                  <c:v>Geschmack</c:v>
                </c:pt>
              </c:strCache>
            </c:strRef>
          </c:cat>
          <c:val>
            <c:numRef>
              <c:f>Tabelle1!$E$2:$E$5</c:f>
              <c:numCache>
                <c:formatCode>0.0%</c:formatCode>
                <c:ptCount val="4"/>
                <c:pt idx="0">
                  <c:v>2.200000000000002E-2</c:v>
                </c:pt>
                <c:pt idx="1">
                  <c:v>2.200000000000002E-2</c:v>
                </c:pt>
                <c:pt idx="2">
                  <c:v>2.2000000000000131E-2</c:v>
                </c:pt>
                <c:pt idx="3">
                  <c:v>2.200000000000002E-2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7137608"/>
        <c:axId val="177138000"/>
      </c:barChart>
      <c:catAx>
        <c:axId val="177137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138000"/>
        <c:crosses val="autoZero"/>
        <c:auto val="1"/>
        <c:lblAlgn val="ctr"/>
        <c:lblOffset val="100"/>
        <c:noMultiLvlLbl val="0"/>
      </c:catAx>
      <c:valAx>
        <c:axId val="177138000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137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30323520527547"/>
          <c:y val="5.2381524474389152E-2"/>
          <c:w val="0.55086242669664021"/>
          <c:h val="7.064253050842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89D4-B656-4511-B5BB-3C41CD6A2456}" type="datetimeFigureOut">
              <a:rPr lang="de-DE" smtClean="0"/>
              <a:t>27.07.2017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E3C9-F3ED-49CE-A4B9-F03F818945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83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MMI-11-004_PPT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8"/>
          <a:stretch>
            <a:fillRect/>
          </a:stretch>
        </p:blipFill>
        <p:spPr bwMode="auto">
          <a:xfrm>
            <a:off x="0" y="0"/>
            <a:ext cx="12193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3" y="559288"/>
            <a:ext cx="4965700" cy="43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180000" tIns="0" rIns="0" bIns="0" anchor="ctr"/>
          <a:lstStyle/>
          <a:p>
            <a:pPr algn="l">
              <a:spcBef>
                <a:spcPct val="50000"/>
              </a:spcBef>
            </a:pPr>
            <a:r>
              <a:rPr lang="de-DE" altLang="de-DE" sz="1400" b="1" dirty="0" err="1">
                <a:solidFill>
                  <a:schemeClr val="bg1"/>
                </a:solidFill>
              </a:rPr>
              <a:t>Connecting</a:t>
            </a:r>
            <a:r>
              <a:rPr lang="de-DE" altLang="de-DE" sz="1400" b="1" dirty="0">
                <a:solidFill>
                  <a:schemeClr val="bg1"/>
                </a:solidFill>
              </a:rPr>
              <a:t> Global Competence</a:t>
            </a:r>
            <a:endParaRPr lang="de-DE" altLang="de-DE" sz="1400" b="1" dirty="0"/>
          </a:p>
        </p:txBody>
      </p:sp>
      <p:sp>
        <p:nvSpPr>
          <p:cNvPr id="33" name="Titel 2"/>
          <p:cNvSpPr>
            <a:spLocks noGrp="1"/>
          </p:cNvSpPr>
          <p:nvPr>
            <p:ph type="title"/>
          </p:nvPr>
        </p:nvSpPr>
        <p:spPr>
          <a:xfrm>
            <a:off x="0" y="4327600"/>
            <a:ext cx="8262000" cy="1818000"/>
          </a:xfrm>
          <a:custGeom>
            <a:avLst/>
            <a:gdLst>
              <a:gd name="connsiteX0" fmla="*/ 0 w 8262000"/>
              <a:gd name="connsiteY0" fmla="*/ 0 h 1818000"/>
              <a:gd name="connsiteX1" fmla="*/ 8262000 w 8262000"/>
              <a:gd name="connsiteY1" fmla="*/ 0 h 1818000"/>
              <a:gd name="connsiteX2" fmla="*/ 8262000 w 8262000"/>
              <a:gd name="connsiteY2" fmla="*/ 1818000 h 1818000"/>
              <a:gd name="connsiteX3" fmla="*/ 0 w 8262000"/>
              <a:gd name="connsiteY3" fmla="*/ 1818000 h 1818000"/>
              <a:gd name="connsiteX4" fmla="*/ 0 w 8262000"/>
              <a:gd name="connsiteY4" fmla="*/ 0 h 1818000"/>
              <a:gd name="connsiteX0" fmla="*/ 0 w 8262000"/>
              <a:gd name="connsiteY0" fmla="*/ 0 h 1818000"/>
              <a:gd name="connsiteX1" fmla="*/ 8262000 w 8262000"/>
              <a:gd name="connsiteY1" fmla="*/ 0 h 1818000"/>
              <a:gd name="connsiteX2" fmla="*/ 6795150 w 8262000"/>
              <a:gd name="connsiteY2" fmla="*/ 1811650 h 1818000"/>
              <a:gd name="connsiteX3" fmla="*/ 0 w 8262000"/>
              <a:gd name="connsiteY3" fmla="*/ 1818000 h 1818000"/>
              <a:gd name="connsiteX4" fmla="*/ 0 w 8262000"/>
              <a:gd name="connsiteY4" fmla="*/ 0 h 1818000"/>
              <a:gd name="connsiteX0" fmla="*/ 0 w 8262000"/>
              <a:gd name="connsiteY0" fmla="*/ 0 h 1818000"/>
              <a:gd name="connsiteX1" fmla="*/ 8262000 w 8262000"/>
              <a:gd name="connsiteY1" fmla="*/ 0 h 1818000"/>
              <a:gd name="connsiteX2" fmla="*/ 6795150 w 8262000"/>
              <a:gd name="connsiteY2" fmla="*/ 1811650 h 1818000"/>
              <a:gd name="connsiteX3" fmla="*/ 0 w 8262000"/>
              <a:gd name="connsiteY3" fmla="*/ 1818000 h 1818000"/>
              <a:gd name="connsiteX4" fmla="*/ 0 w 8262000"/>
              <a:gd name="connsiteY4" fmla="*/ 0 h 1818000"/>
              <a:gd name="connsiteX0" fmla="*/ 0 w 8262000"/>
              <a:gd name="connsiteY0" fmla="*/ 0 h 1818000"/>
              <a:gd name="connsiteX1" fmla="*/ 8262000 w 8262000"/>
              <a:gd name="connsiteY1" fmla="*/ 0 h 1818000"/>
              <a:gd name="connsiteX2" fmla="*/ 7512496 w 8262000"/>
              <a:gd name="connsiteY2" fmla="*/ 917178 h 1818000"/>
              <a:gd name="connsiteX3" fmla="*/ 6795150 w 8262000"/>
              <a:gd name="connsiteY3" fmla="*/ 1811650 h 1818000"/>
              <a:gd name="connsiteX4" fmla="*/ 0 w 8262000"/>
              <a:gd name="connsiteY4" fmla="*/ 1818000 h 1818000"/>
              <a:gd name="connsiteX5" fmla="*/ 0 w 8262000"/>
              <a:gd name="connsiteY5" fmla="*/ 0 h 1818000"/>
              <a:gd name="connsiteX0" fmla="*/ 0 w 8262000"/>
              <a:gd name="connsiteY0" fmla="*/ 0 h 1818000"/>
              <a:gd name="connsiteX1" fmla="*/ 8262000 w 8262000"/>
              <a:gd name="connsiteY1" fmla="*/ 0 h 1818000"/>
              <a:gd name="connsiteX2" fmla="*/ 8255446 w 8262000"/>
              <a:gd name="connsiteY2" fmla="*/ 980678 h 1818000"/>
              <a:gd name="connsiteX3" fmla="*/ 6795150 w 8262000"/>
              <a:gd name="connsiteY3" fmla="*/ 1811650 h 1818000"/>
              <a:gd name="connsiteX4" fmla="*/ 0 w 8262000"/>
              <a:gd name="connsiteY4" fmla="*/ 1818000 h 1818000"/>
              <a:gd name="connsiteX5" fmla="*/ 0 w 8262000"/>
              <a:gd name="connsiteY5" fmla="*/ 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2000" h="1818000">
                <a:moveTo>
                  <a:pt x="0" y="0"/>
                </a:moveTo>
                <a:lnTo>
                  <a:pt x="8262000" y="0"/>
                </a:lnTo>
                <a:cubicBezTo>
                  <a:pt x="8259815" y="326893"/>
                  <a:pt x="8257631" y="653785"/>
                  <a:pt x="8255446" y="980678"/>
                </a:cubicBezTo>
                <a:lnTo>
                  <a:pt x="6795150" y="1811650"/>
                </a:lnTo>
                <a:lnTo>
                  <a:pt x="0" y="18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42000" rIns="1800000" anchor="ctr" anchorCtr="0"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4" name="Gleichschenkliges Dreieck 3"/>
          <p:cNvSpPr/>
          <p:nvPr userDrawn="1"/>
        </p:nvSpPr>
        <p:spPr>
          <a:xfrm>
            <a:off x="7058024" y="5478919"/>
            <a:ext cx="1209426" cy="672378"/>
          </a:xfrm>
          <a:custGeom>
            <a:avLst/>
            <a:gdLst/>
            <a:ahLst/>
            <a:cxnLst/>
            <a:rect l="l" t="t" r="r" b="b"/>
            <a:pathLst>
              <a:path w="1209426" h="672378">
                <a:moveTo>
                  <a:pt x="1209426" y="0"/>
                </a:moveTo>
                <a:lnTo>
                  <a:pt x="1209426" y="205327"/>
                </a:lnTo>
                <a:lnTo>
                  <a:pt x="369327" y="672378"/>
                </a:lnTo>
                <a:lnTo>
                  <a:pt x="0" y="6723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5" name="Untertitel 2"/>
          <p:cNvSpPr>
            <a:spLocks noGrp="1"/>
          </p:cNvSpPr>
          <p:nvPr>
            <p:ph type="subTitle" idx="1"/>
          </p:nvPr>
        </p:nvSpPr>
        <p:spPr>
          <a:xfrm>
            <a:off x="2" y="5618163"/>
            <a:ext cx="6804250" cy="533134"/>
          </a:xfrm>
        </p:spPr>
        <p:txBody>
          <a:bodyPr lIns="342000" tIns="0" r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133" y="415188"/>
            <a:ext cx="12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88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559" userDrawn="1">
          <p15:clr>
            <a:srgbClr val="FBAE40"/>
          </p15:clr>
        </p15:guide>
        <p15:guide id="3" orient="horz" pos="4192" userDrawn="1">
          <p15:clr>
            <a:srgbClr val="FBAE40"/>
          </p15:clr>
        </p15:guide>
        <p15:guide id="4" orient="horz" pos="3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0 ganze Seit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5"/>
          </p:nvPr>
        </p:nvSpPr>
        <p:spPr>
          <a:xfrm>
            <a:off x="342900" y="1461600"/>
            <a:ext cx="11513740" cy="49824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6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L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431" y="1461600"/>
            <a:ext cx="6300493" cy="498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4842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9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R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1600"/>
            <a:ext cx="6311045" cy="498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7003925" y="1461600"/>
            <a:ext cx="4842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62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L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1"/>
            <a:ext cx="4932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8" y="1463385"/>
            <a:ext cx="4932000" cy="4981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653018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6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Pfeil</a:t>
            </a:r>
          </a:p>
        </p:txBody>
      </p:sp>
    </p:spTree>
    <p:extLst>
      <p:ext uri="{BB962C8B-B14F-4D97-AF65-F5344CB8AC3E}">
        <p14:creationId xmlns:p14="http://schemas.microsoft.com/office/powerpoint/2010/main" val="254168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R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2"/>
            <a:ext cx="4932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8" y="1463385"/>
            <a:ext cx="4932000" cy="4981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5653018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6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Pfeil,</a:t>
            </a:r>
          </a:p>
        </p:txBody>
      </p:sp>
    </p:spTree>
    <p:extLst>
      <p:ext uri="{BB962C8B-B14F-4D97-AF65-F5344CB8AC3E}">
        <p14:creationId xmlns:p14="http://schemas.microsoft.com/office/powerpoint/2010/main" val="37834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3 Multi/Multi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Inhaltsplatzhalter 4"/>
          <p:cNvSpPr>
            <a:spLocks noGrp="1"/>
          </p:cNvSpPr>
          <p:nvPr>
            <p:ph sz="quarter" idx="15"/>
          </p:nvPr>
        </p:nvSpPr>
        <p:spPr>
          <a:xfrm>
            <a:off x="6273640" y="1461600"/>
            <a:ext cx="5583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22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L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1" y="1461600"/>
            <a:ext cx="5571438" cy="498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6264275" y="1461600"/>
            <a:ext cx="5592763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2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R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4275" y="1461600"/>
            <a:ext cx="5581649" cy="498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71438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76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L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16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000" y="40680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4"/>
          </p:nvPr>
        </p:nvSpPr>
        <p:spPr>
          <a:xfrm>
            <a:off x="6267001" y="1461600"/>
            <a:ext cx="5578924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3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R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6999" y="14616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9" y="40680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16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342000" y="777596"/>
            <a:ext cx="9532691" cy="40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sz="2000" dirty="0" smtClean="0"/>
              <a:t>Agenda</a:t>
            </a:r>
            <a:endParaRPr lang="de-DE" sz="200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88000" y="1989137"/>
            <a:ext cx="9816000" cy="4464000"/>
          </a:xfrm>
        </p:spPr>
        <p:txBody>
          <a:bodyPr numCol="2" spcCol="342000"/>
          <a:lstStyle>
            <a:lvl1pPr marL="180000" indent="-180000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b="0"/>
            </a:lvl1pPr>
            <a:lvl2pPr marL="216000" indent="0">
              <a:lnSpc>
                <a:spcPct val="100000"/>
              </a:lnSpc>
              <a:spcBef>
                <a:spcPts val="350"/>
              </a:spcBef>
              <a:defRPr sz="1200" b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6077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6 4xMulti auf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3"/>
          </p:nvPr>
        </p:nvSpPr>
        <p:spPr>
          <a:xfrm>
            <a:off x="365516" y="1461600"/>
            <a:ext cx="5559483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4"/>
          </p:nvPr>
        </p:nvSpPr>
        <p:spPr>
          <a:xfrm>
            <a:off x="365516" y="4067663"/>
            <a:ext cx="5559483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5"/>
          </p:nvPr>
        </p:nvSpPr>
        <p:spPr>
          <a:xfrm>
            <a:off x="6267000" y="1461600"/>
            <a:ext cx="5578925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6"/>
          </p:nvPr>
        </p:nvSpPr>
        <p:spPr>
          <a:xfrm>
            <a:off x="6267000" y="4067663"/>
            <a:ext cx="5578925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80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7 3xBild/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8685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295619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297276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8209925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8209925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4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8 3xBild/3xTex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6"/>
          <p:cNvSpPr>
            <a:spLocks noGrp="1" noChangeAspect="1"/>
          </p:cNvSpPr>
          <p:nvPr>
            <p:ph type="body" sz="quarter" idx="13"/>
          </p:nvPr>
        </p:nvSpPr>
        <p:spPr>
          <a:xfrm>
            <a:off x="2624400" y="1449388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" name="Textplatzhalter 6"/>
          <p:cNvSpPr>
            <a:spLocks noGrp="1" noChangeAspect="1"/>
          </p:cNvSpPr>
          <p:nvPr>
            <p:ph type="body" sz="quarter" idx="14"/>
          </p:nvPr>
        </p:nvSpPr>
        <p:spPr>
          <a:xfrm>
            <a:off x="2624400" y="3212671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2" name="Textplatzhalter 6"/>
          <p:cNvSpPr>
            <a:spLocks noGrp="1" noChangeAspect="1"/>
          </p:cNvSpPr>
          <p:nvPr>
            <p:ph type="body" sz="quarter" idx="16"/>
          </p:nvPr>
        </p:nvSpPr>
        <p:spPr>
          <a:xfrm>
            <a:off x="2624400" y="4966719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1449388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3212671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0" y="4966719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60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9 6xBild/6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624058" y="1461600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0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62058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624058" y="3213586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9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62058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624058" y="4965572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3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62058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529000" y="1461600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5" name="Bildplatzhalter 4"/>
          <p:cNvSpPr>
            <a:spLocks noGrp="1" noChangeAspect="1"/>
          </p:cNvSpPr>
          <p:nvPr>
            <p:ph type="pic" sz="quarter" idx="19"/>
          </p:nvPr>
        </p:nvSpPr>
        <p:spPr>
          <a:xfrm>
            <a:off x="6267000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8529000" y="3213586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7" name="Bildplatzhalter 4"/>
          <p:cNvSpPr>
            <a:spLocks noGrp="1" noChangeAspect="1"/>
          </p:cNvSpPr>
          <p:nvPr>
            <p:ph type="pic" sz="quarter" idx="21"/>
          </p:nvPr>
        </p:nvSpPr>
        <p:spPr>
          <a:xfrm>
            <a:off x="6267000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8529000" y="4965572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9" name="Bildplatzhalter 4"/>
          <p:cNvSpPr>
            <a:spLocks noGrp="1" noChangeAspect="1"/>
          </p:cNvSpPr>
          <p:nvPr>
            <p:ph type="pic" sz="quarter" idx="23"/>
          </p:nvPr>
        </p:nvSpPr>
        <p:spPr>
          <a:xfrm>
            <a:off x="6267000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63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0  8xBild/8x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258324" y="1454400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258324" y="2759099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258324" y="4063798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258324" y="5368496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8188760" y="1454400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188760" y="2759099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8188760" y="4063798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33"/>
          </p:nvPr>
        </p:nvSpPr>
        <p:spPr>
          <a:xfrm>
            <a:off x="8188760" y="5368496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2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1454400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3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2759099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4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0" y="4063798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5" name="Bildplatzhalter 4"/>
          <p:cNvSpPr>
            <a:spLocks noGrp="1" noChangeAspect="1"/>
          </p:cNvSpPr>
          <p:nvPr>
            <p:ph type="pic" sz="quarter" idx="24"/>
          </p:nvPr>
        </p:nvSpPr>
        <p:spPr>
          <a:xfrm>
            <a:off x="342000" y="5368496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6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67000" y="1454400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7" name="Bildplatzhalter 4"/>
          <p:cNvSpPr>
            <a:spLocks noGrp="1" noChangeAspect="1"/>
          </p:cNvSpPr>
          <p:nvPr>
            <p:ph type="pic" sz="quarter" idx="29"/>
          </p:nvPr>
        </p:nvSpPr>
        <p:spPr>
          <a:xfrm>
            <a:off x="6267000" y="2759099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8" name="Bildplatzhalter 4"/>
          <p:cNvSpPr>
            <a:spLocks noGrp="1" noChangeAspect="1"/>
          </p:cNvSpPr>
          <p:nvPr>
            <p:ph type="pic" sz="quarter" idx="31"/>
          </p:nvPr>
        </p:nvSpPr>
        <p:spPr>
          <a:xfrm>
            <a:off x="6267000" y="4063798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9" name="Bildplatzhalter 4"/>
          <p:cNvSpPr>
            <a:spLocks noGrp="1" noChangeAspect="1"/>
          </p:cNvSpPr>
          <p:nvPr>
            <p:ph type="pic" sz="quarter" idx="32"/>
          </p:nvPr>
        </p:nvSpPr>
        <p:spPr>
          <a:xfrm>
            <a:off x="6267000" y="5368496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1  2xText/4x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495703" y="2576855"/>
            <a:ext cx="3429297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424231" y="2576855"/>
            <a:ext cx="3430800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6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1819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71819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L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20724" y="1454400"/>
            <a:ext cx="5604276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20724" y="4076625"/>
            <a:ext cx="5604276" cy="2376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6267000" y="1454400"/>
            <a:ext cx="5580433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75468" y="4076625"/>
            <a:ext cx="5580433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35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R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6999" y="1454400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9" y="4076625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1454400"/>
            <a:ext cx="5582999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342000" y="4076625"/>
            <a:ext cx="5582999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22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o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4076625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6" y="4076625"/>
            <a:ext cx="5578930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1454400"/>
            <a:ext cx="5583000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1" y="1454400"/>
            <a:ext cx="5578742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15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u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54400"/>
            <a:ext cx="5582996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0" y="1454400"/>
            <a:ext cx="5579108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4076625"/>
            <a:ext cx="5582996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4" y="4076625"/>
            <a:ext cx="5578921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15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 Chapterbreak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899" y="218474"/>
            <a:ext cx="10074275" cy="965467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rgbClr val="C5C5C5"/>
                </a:solidFill>
              </a:defRPr>
            </a:lvl1pPr>
          </a:lstStyle>
          <a:p>
            <a:r>
              <a:rPr lang="de-DE" smtClean="0"/>
              <a:t>TITELMASTERFORMAT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o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1" y="1454400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0" y="1454400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1" y="4077072"/>
            <a:ext cx="11496684" cy="237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40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u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1" y="4067663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95000" y="4067663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1" y="1449388"/>
            <a:ext cx="11496684" cy="237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5 3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13939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8060489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3672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22"/>
          </p:nvPr>
        </p:nvSpPr>
        <p:spPr>
          <a:xfrm>
            <a:off x="4263941" y="1458472"/>
            <a:ext cx="3672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4263941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24"/>
          </p:nvPr>
        </p:nvSpPr>
        <p:spPr>
          <a:xfrm>
            <a:off x="8185038" y="1458472"/>
            <a:ext cx="3672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5"/>
          </p:nvPr>
        </p:nvSpPr>
        <p:spPr>
          <a:xfrm>
            <a:off x="8185038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68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6 4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2688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3284909" y="1458472"/>
            <a:ext cx="2688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284909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7"/>
          </p:nvPr>
        </p:nvSpPr>
        <p:spPr>
          <a:xfrm>
            <a:off x="6226974" y="1458472"/>
            <a:ext cx="2688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8"/>
          </p:nvPr>
        </p:nvSpPr>
        <p:spPr>
          <a:xfrm>
            <a:off x="6226974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9"/>
          </p:nvPr>
        </p:nvSpPr>
        <p:spPr>
          <a:xfrm>
            <a:off x="9169038" y="1458472"/>
            <a:ext cx="2688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/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mtClean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0"/>
          </p:nvPr>
        </p:nvSpPr>
        <p:spPr>
          <a:xfrm>
            <a:off x="9169038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3157876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099941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9042006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3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7 5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5" name="Gerader Verbinder 34"/>
          <p:cNvCxnSpPr/>
          <p:nvPr userDrawn="1"/>
        </p:nvCxnSpPr>
        <p:spPr>
          <a:xfrm>
            <a:off x="257774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 userDrawn="1"/>
        </p:nvCxnSpPr>
        <p:spPr>
          <a:xfrm>
            <a:off x="4923430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 userDrawn="1"/>
        </p:nvCxnSpPr>
        <p:spPr>
          <a:xfrm>
            <a:off x="7269117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 userDrawn="1"/>
        </p:nvCxnSpPr>
        <p:spPr>
          <a:xfrm>
            <a:off x="9614805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2000" y="1458000"/>
            <a:ext cx="2124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23"/>
          </p:nvPr>
        </p:nvSpPr>
        <p:spPr>
          <a:xfrm>
            <a:off x="2687912" y="1449388"/>
            <a:ext cx="2124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5033824" y="1449388"/>
            <a:ext cx="2124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7379736" y="1449388"/>
            <a:ext cx="2124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9725649" y="1449388"/>
            <a:ext cx="2124000" cy="432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342900" y="1989138"/>
            <a:ext cx="2124000" cy="4454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2688587" y="1989138"/>
            <a:ext cx="2124000" cy="4454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5" name="Textplatzhalter 6"/>
          <p:cNvSpPr>
            <a:spLocks noGrp="1"/>
          </p:cNvSpPr>
          <p:nvPr>
            <p:ph type="body" sz="quarter" idx="29"/>
          </p:nvPr>
        </p:nvSpPr>
        <p:spPr>
          <a:xfrm>
            <a:off x="5034274" y="1989138"/>
            <a:ext cx="2124000" cy="4454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7379961" y="1989138"/>
            <a:ext cx="2124000" cy="4454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31"/>
          </p:nvPr>
        </p:nvSpPr>
        <p:spPr>
          <a:xfrm>
            <a:off x="9725649" y="1989138"/>
            <a:ext cx="2124000" cy="4454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34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8 4x Multi/2xVerglei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342901" y="1788942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115157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3"/>
          </p:nvPr>
        </p:nvSpPr>
        <p:spPr>
          <a:xfrm>
            <a:off x="6286500" y="1788942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4"/>
          </p:nvPr>
        </p:nvSpPr>
        <p:spPr>
          <a:xfrm>
            <a:off x="342901" y="4362016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41313" y="4031987"/>
            <a:ext cx="115157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26"/>
          </p:nvPr>
        </p:nvSpPr>
        <p:spPr>
          <a:xfrm>
            <a:off x="6286500" y="4362016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86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9 2xVergleich qu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1788942"/>
            <a:ext cx="11513739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115157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3"/>
          </p:nvPr>
        </p:nvSpPr>
        <p:spPr>
          <a:xfrm>
            <a:off x="342900" y="4355663"/>
            <a:ext cx="11513739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41313" y="4025634"/>
            <a:ext cx="115157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703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0 4xVergleich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342000" y="1787342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55721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6264275" y="1787342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6263588" y="1458913"/>
            <a:ext cx="55721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/>
          </p:nvPr>
        </p:nvSpPr>
        <p:spPr>
          <a:xfrm>
            <a:off x="342000" y="4355663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41313" y="4027234"/>
            <a:ext cx="55721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7"/>
          </p:nvPr>
        </p:nvSpPr>
        <p:spPr>
          <a:xfrm>
            <a:off x="6264275" y="4355663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6263588" y="4027234"/>
            <a:ext cx="5572125" cy="234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 anchor="ctr" anchorCtr="1"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835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1 6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42900" y="1458000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270743" y="1458000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5"/>
          </p:nvPr>
        </p:nvSpPr>
        <p:spPr>
          <a:xfrm>
            <a:off x="8198586" y="1458000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7"/>
          </p:nvPr>
        </p:nvSpPr>
        <p:spPr>
          <a:xfrm>
            <a:off x="342900" y="4113188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270743" y="4113188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9"/>
          </p:nvPr>
        </p:nvSpPr>
        <p:spPr>
          <a:xfrm>
            <a:off x="8198586" y="4113188"/>
            <a:ext cx="3648000" cy="23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3776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Textfläche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1448918"/>
            <a:ext cx="6829196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56619" y="1458624"/>
            <a:ext cx="4200419" cy="540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72000" tIns="0" rIns="72000" bIns="0" rtlCol="0" anchor="ctr" anchorCtr="0">
            <a:noAutofit/>
          </a:bodyPr>
          <a:lstStyle>
            <a:lvl1pPr>
              <a:defRPr lang="de-DE" dirty="0" smtClean="0"/>
            </a:lvl1pPr>
          </a:lstStyle>
          <a:p>
            <a:pPr lvl="0" algn="ctr">
              <a:buFont typeface="Arial" pitchFamily="34" charset="0"/>
            </a:pPr>
            <a:r>
              <a:rPr lang="de-DE" dirty="0" smtClean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656619" y="2087663"/>
            <a:ext cx="4200021" cy="4356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6000" tIns="108000" rIns="72000" bIns="72000"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15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 Chapter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901" y="218473"/>
            <a:ext cx="10075718" cy="972000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rgbClr val="C5C5C5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349674" y="1297504"/>
            <a:ext cx="3396192" cy="4824000"/>
          </a:xfrm>
          <a:solidFill>
            <a:srgbClr val="FFFFFF">
              <a:alpha val="85098"/>
            </a:srgbClr>
          </a:solidFill>
        </p:spPr>
        <p:txBody>
          <a:bodyPr lIns="72000" tIns="72000" rIns="72000" bIns="72000" anchor="ctr" anchorCtr="0"/>
          <a:lstStyle>
            <a:lvl1pPr>
              <a:defRPr sz="1400" b="1"/>
            </a:lvl1pPr>
            <a:lvl2pPr>
              <a:defRPr sz="14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09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Multi/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7987" y="1448918"/>
            <a:ext cx="6928653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55363" y="1449388"/>
            <a:ext cx="4201200" cy="540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buFont typeface="Arial" pitchFamily="34" charset="0"/>
              <a:buNone/>
              <a:defRPr/>
            </a:lvl1pPr>
            <a:lvl2pPr marL="216000" indent="0">
              <a:buNone/>
              <a:defRPr/>
            </a:lvl2pPr>
            <a:lvl3pPr marL="432000" indent="0">
              <a:buFont typeface="Arial" pitchFamily="34" charset="0"/>
              <a:buNone/>
              <a:defRPr/>
            </a:lvl3pPr>
            <a:lvl4pPr marL="648000" indent="0">
              <a:buFont typeface="Arial" pitchFamily="34" charset="0"/>
              <a:buNone/>
              <a:defRPr/>
            </a:lvl4pPr>
            <a:lvl5pPr marL="864000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42900" y="2087663"/>
            <a:ext cx="4200021" cy="4356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6000" tIns="108000" rIns="72000" bIns="72000"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46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L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5921375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2356" r="2283" b="2293"/>
          <a:stretch/>
        </p:blipFill>
        <p:spPr>
          <a:xfrm>
            <a:off x="6831510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R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5935265" y="1461600"/>
            <a:ext cx="5921375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2356" r="2283" b="2293"/>
          <a:stretch/>
        </p:blipFill>
        <p:spPr>
          <a:xfrm>
            <a:off x="589452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L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9" name="Inhaltsplatzhalter 5"/>
          <p:cNvSpPr>
            <a:spLocks noGrp="1"/>
          </p:cNvSpPr>
          <p:nvPr userDrawn="1">
            <p:ph sz="quarter" idx="13"/>
          </p:nvPr>
        </p:nvSpPr>
        <p:spPr>
          <a:xfrm>
            <a:off x="5377038" y="1461600"/>
            <a:ext cx="6480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50" name="Gruppieren 49"/>
          <p:cNvGrpSpPr/>
          <p:nvPr userDrawn="1"/>
        </p:nvGrpSpPr>
        <p:grpSpPr>
          <a:xfrm>
            <a:off x="425306" y="1333500"/>
            <a:ext cx="3860800" cy="5110163"/>
            <a:chOff x="4941888" y="1333500"/>
            <a:chExt cx="3860800" cy="5110163"/>
          </a:xfrm>
        </p:grpSpPr>
        <p:sp>
          <p:nvSpPr>
            <p:cNvPr id="51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8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85407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115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16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17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34013"/>
              <a:ext cx="8191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118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19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67238"/>
              <a:ext cx="869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120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1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852487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122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3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979488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124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5" name="Text Erfurt"/>
            <p:cNvSpPr txBox="1">
              <a:spLocks noChangeArrowheads="1"/>
            </p:cNvSpPr>
            <p:nvPr userDrawn="1"/>
          </p:nvSpPr>
          <p:spPr bwMode="auto">
            <a:xfrm>
              <a:off x="7070726" y="3922713"/>
              <a:ext cx="598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126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7" name="Text Dresden"/>
            <p:cNvSpPr txBox="1">
              <a:spLocks noChangeArrowheads="1"/>
            </p:cNvSpPr>
            <p:nvPr userDrawn="1"/>
          </p:nvSpPr>
          <p:spPr bwMode="auto">
            <a:xfrm>
              <a:off x="7818438" y="3910013"/>
              <a:ext cx="792163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128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9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41675"/>
              <a:ext cx="100647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130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1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76513"/>
              <a:ext cx="615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132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3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803525"/>
              <a:ext cx="885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134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5" name="Text Bremen"/>
            <p:cNvSpPr txBox="1">
              <a:spLocks noChangeArrowheads="1"/>
            </p:cNvSpPr>
            <p:nvPr userDrawn="1"/>
          </p:nvSpPr>
          <p:spPr bwMode="auto">
            <a:xfrm>
              <a:off x="5534026" y="2595563"/>
              <a:ext cx="74930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136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7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97063"/>
              <a:ext cx="852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138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9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2008188"/>
              <a:ext cx="78422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140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41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608013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17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R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8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6480000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50" name="Gruppieren 49"/>
          <p:cNvGrpSpPr/>
          <p:nvPr userDrawn="1"/>
        </p:nvGrpSpPr>
        <p:grpSpPr>
          <a:xfrm>
            <a:off x="7915997" y="1333500"/>
            <a:ext cx="3860800" cy="5110163"/>
            <a:chOff x="4941888" y="1333500"/>
            <a:chExt cx="3860800" cy="5110163"/>
          </a:xfrm>
        </p:grpSpPr>
        <p:sp>
          <p:nvSpPr>
            <p:cNvPr id="51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85407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69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0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1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34013"/>
              <a:ext cx="8191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72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3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67238"/>
              <a:ext cx="869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74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5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852487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76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7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979488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78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9" name="Text Erfurt"/>
            <p:cNvSpPr txBox="1">
              <a:spLocks noChangeArrowheads="1"/>
            </p:cNvSpPr>
            <p:nvPr userDrawn="1"/>
          </p:nvSpPr>
          <p:spPr bwMode="auto">
            <a:xfrm>
              <a:off x="7070726" y="3922713"/>
              <a:ext cx="598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80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1" name="Text Dresden"/>
            <p:cNvSpPr txBox="1">
              <a:spLocks noChangeArrowheads="1"/>
            </p:cNvSpPr>
            <p:nvPr userDrawn="1"/>
          </p:nvSpPr>
          <p:spPr bwMode="auto">
            <a:xfrm>
              <a:off x="7818438" y="3910013"/>
              <a:ext cx="792163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82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3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41675"/>
              <a:ext cx="100647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84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5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76513"/>
              <a:ext cx="615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86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7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803525"/>
              <a:ext cx="885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88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9" name="Text Bremen"/>
            <p:cNvSpPr txBox="1">
              <a:spLocks noChangeArrowheads="1"/>
            </p:cNvSpPr>
            <p:nvPr userDrawn="1"/>
          </p:nvSpPr>
          <p:spPr bwMode="auto">
            <a:xfrm>
              <a:off x="5534026" y="2595563"/>
              <a:ext cx="74930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90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1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97063"/>
              <a:ext cx="852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92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3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2008188"/>
              <a:ext cx="78422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94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5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608013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18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6 Wel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865313" y="1429869"/>
            <a:ext cx="8461375" cy="5023319"/>
            <a:chOff x="358774" y="1429869"/>
            <a:chExt cx="8461375" cy="5023319"/>
          </a:xfrm>
        </p:grpSpPr>
        <p:sp>
          <p:nvSpPr>
            <p:cNvPr id="232" name="Freeform 7"/>
            <p:cNvSpPr>
              <a:spLocks/>
            </p:cNvSpPr>
            <p:nvPr userDrawn="1"/>
          </p:nvSpPr>
          <p:spPr bwMode="auto">
            <a:xfrm>
              <a:off x="2643539" y="1429869"/>
              <a:ext cx="1244475" cy="1424128"/>
            </a:xfrm>
            <a:custGeom>
              <a:avLst/>
              <a:gdLst/>
              <a:ahLst/>
              <a:cxnLst>
                <a:cxn ang="0">
                  <a:pos x="325" y="859"/>
                </a:cxn>
                <a:cxn ang="0">
                  <a:pos x="323" y="858"/>
                </a:cxn>
                <a:cxn ang="0">
                  <a:pos x="312" y="854"/>
                </a:cxn>
                <a:cxn ang="0">
                  <a:pos x="315" y="849"/>
                </a:cxn>
                <a:cxn ang="0">
                  <a:pos x="280" y="843"/>
                </a:cxn>
                <a:cxn ang="0">
                  <a:pos x="265" y="775"/>
                </a:cxn>
                <a:cxn ang="0">
                  <a:pos x="243" y="782"/>
                </a:cxn>
                <a:cxn ang="0">
                  <a:pos x="231" y="748"/>
                </a:cxn>
                <a:cxn ang="0">
                  <a:pos x="231" y="728"/>
                </a:cxn>
                <a:cxn ang="0">
                  <a:pos x="250" y="678"/>
                </a:cxn>
                <a:cxn ang="0">
                  <a:pos x="214" y="616"/>
                </a:cxn>
                <a:cxn ang="0">
                  <a:pos x="245" y="606"/>
                </a:cxn>
                <a:cxn ang="0">
                  <a:pos x="238" y="602"/>
                </a:cxn>
                <a:cxn ang="0">
                  <a:pos x="246" y="585"/>
                </a:cxn>
                <a:cxn ang="0">
                  <a:pos x="208" y="530"/>
                </a:cxn>
                <a:cxn ang="0">
                  <a:pos x="181" y="470"/>
                </a:cxn>
                <a:cxn ang="0">
                  <a:pos x="77" y="439"/>
                </a:cxn>
                <a:cxn ang="0">
                  <a:pos x="37" y="390"/>
                </a:cxn>
                <a:cxn ang="0">
                  <a:pos x="34" y="365"/>
                </a:cxn>
                <a:cxn ang="0">
                  <a:pos x="0" y="338"/>
                </a:cxn>
                <a:cxn ang="0">
                  <a:pos x="106" y="236"/>
                </a:cxn>
                <a:cxn ang="0">
                  <a:pos x="117" y="142"/>
                </a:cxn>
                <a:cxn ang="0">
                  <a:pos x="189" y="126"/>
                </a:cxn>
                <a:cxn ang="0">
                  <a:pos x="218" y="148"/>
                </a:cxn>
                <a:cxn ang="0">
                  <a:pos x="265" y="125"/>
                </a:cxn>
                <a:cxn ang="0">
                  <a:pos x="309" y="112"/>
                </a:cxn>
                <a:cxn ang="0">
                  <a:pos x="350" y="83"/>
                </a:cxn>
                <a:cxn ang="0">
                  <a:pos x="310" y="36"/>
                </a:cxn>
                <a:cxn ang="0">
                  <a:pos x="441" y="4"/>
                </a:cxn>
                <a:cxn ang="0">
                  <a:pos x="487" y="30"/>
                </a:cxn>
                <a:cxn ang="0">
                  <a:pos x="533" y="63"/>
                </a:cxn>
                <a:cxn ang="0">
                  <a:pos x="539" y="108"/>
                </a:cxn>
                <a:cxn ang="0">
                  <a:pos x="581" y="115"/>
                </a:cxn>
                <a:cxn ang="0">
                  <a:pos x="653" y="142"/>
                </a:cxn>
                <a:cxn ang="0">
                  <a:pos x="600" y="210"/>
                </a:cxn>
                <a:cxn ang="0">
                  <a:pos x="615" y="256"/>
                </a:cxn>
                <a:cxn ang="0">
                  <a:pos x="628" y="281"/>
                </a:cxn>
                <a:cxn ang="0">
                  <a:pos x="605" y="326"/>
                </a:cxn>
                <a:cxn ang="0">
                  <a:pos x="608" y="362"/>
                </a:cxn>
                <a:cxn ang="0">
                  <a:pos x="610" y="427"/>
                </a:cxn>
                <a:cxn ang="0">
                  <a:pos x="622" y="466"/>
                </a:cxn>
                <a:cxn ang="0">
                  <a:pos x="593" y="490"/>
                </a:cxn>
                <a:cxn ang="0">
                  <a:pos x="536" y="538"/>
                </a:cxn>
                <a:cxn ang="0">
                  <a:pos x="553" y="574"/>
                </a:cxn>
                <a:cxn ang="0">
                  <a:pos x="598" y="622"/>
                </a:cxn>
                <a:cxn ang="0">
                  <a:pos x="528" y="582"/>
                </a:cxn>
                <a:cxn ang="0">
                  <a:pos x="541" y="626"/>
                </a:cxn>
                <a:cxn ang="0">
                  <a:pos x="491" y="683"/>
                </a:cxn>
                <a:cxn ang="0">
                  <a:pos x="489" y="690"/>
                </a:cxn>
                <a:cxn ang="0">
                  <a:pos x="472" y="679"/>
                </a:cxn>
                <a:cxn ang="0">
                  <a:pos x="449" y="721"/>
                </a:cxn>
                <a:cxn ang="0">
                  <a:pos x="417" y="738"/>
                </a:cxn>
                <a:cxn ang="0">
                  <a:pos x="417" y="733"/>
                </a:cxn>
                <a:cxn ang="0">
                  <a:pos x="372" y="762"/>
                </a:cxn>
                <a:cxn ang="0">
                  <a:pos x="367" y="790"/>
                </a:cxn>
                <a:cxn ang="0">
                  <a:pos x="360" y="806"/>
                </a:cxn>
              </a:cxnLst>
              <a:rect l="0" t="0" r="r" b="b"/>
              <a:pathLst>
                <a:path w="707" h="861">
                  <a:moveTo>
                    <a:pt x="365" y="809"/>
                  </a:moveTo>
                  <a:lnTo>
                    <a:pt x="367" y="809"/>
                  </a:lnTo>
                  <a:lnTo>
                    <a:pt x="325" y="859"/>
                  </a:lnTo>
                  <a:lnTo>
                    <a:pt x="327" y="859"/>
                  </a:lnTo>
                  <a:lnTo>
                    <a:pt x="323" y="861"/>
                  </a:lnTo>
                  <a:lnTo>
                    <a:pt x="323" y="858"/>
                  </a:lnTo>
                  <a:lnTo>
                    <a:pt x="320" y="861"/>
                  </a:lnTo>
                  <a:lnTo>
                    <a:pt x="322" y="851"/>
                  </a:lnTo>
                  <a:lnTo>
                    <a:pt x="312" y="854"/>
                  </a:lnTo>
                  <a:lnTo>
                    <a:pt x="318" y="851"/>
                  </a:lnTo>
                  <a:lnTo>
                    <a:pt x="313" y="851"/>
                  </a:lnTo>
                  <a:lnTo>
                    <a:pt x="315" y="849"/>
                  </a:lnTo>
                  <a:lnTo>
                    <a:pt x="290" y="854"/>
                  </a:lnTo>
                  <a:lnTo>
                    <a:pt x="297" y="849"/>
                  </a:lnTo>
                  <a:lnTo>
                    <a:pt x="280" y="843"/>
                  </a:lnTo>
                  <a:lnTo>
                    <a:pt x="288" y="839"/>
                  </a:lnTo>
                  <a:lnTo>
                    <a:pt x="250" y="792"/>
                  </a:lnTo>
                  <a:lnTo>
                    <a:pt x="265" y="775"/>
                  </a:lnTo>
                  <a:lnTo>
                    <a:pt x="258" y="774"/>
                  </a:lnTo>
                  <a:lnTo>
                    <a:pt x="266" y="772"/>
                  </a:lnTo>
                  <a:lnTo>
                    <a:pt x="243" y="782"/>
                  </a:lnTo>
                  <a:lnTo>
                    <a:pt x="241" y="757"/>
                  </a:lnTo>
                  <a:lnTo>
                    <a:pt x="240" y="760"/>
                  </a:lnTo>
                  <a:lnTo>
                    <a:pt x="231" y="748"/>
                  </a:lnTo>
                  <a:lnTo>
                    <a:pt x="228" y="742"/>
                  </a:lnTo>
                  <a:lnTo>
                    <a:pt x="233" y="737"/>
                  </a:lnTo>
                  <a:lnTo>
                    <a:pt x="231" y="728"/>
                  </a:lnTo>
                  <a:lnTo>
                    <a:pt x="256" y="688"/>
                  </a:lnTo>
                  <a:lnTo>
                    <a:pt x="253" y="679"/>
                  </a:lnTo>
                  <a:lnTo>
                    <a:pt x="250" y="678"/>
                  </a:lnTo>
                  <a:lnTo>
                    <a:pt x="251" y="681"/>
                  </a:lnTo>
                  <a:lnTo>
                    <a:pt x="256" y="669"/>
                  </a:lnTo>
                  <a:lnTo>
                    <a:pt x="214" y="616"/>
                  </a:lnTo>
                  <a:lnTo>
                    <a:pt x="260" y="626"/>
                  </a:lnTo>
                  <a:lnTo>
                    <a:pt x="253" y="619"/>
                  </a:lnTo>
                  <a:lnTo>
                    <a:pt x="245" y="606"/>
                  </a:lnTo>
                  <a:lnTo>
                    <a:pt x="241" y="602"/>
                  </a:lnTo>
                  <a:lnTo>
                    <a:pt x="248" y="597"/>
                  </a:lnTo>
                  <a:lnTo>
                    <a:pt x="238" y="602"/>
                  </a:lnTo>
                  <a:lnTo>
                    <a:pt x="245" y="592"/>
                  </a:lnTo>
                  <a:lnTo>
                    <a:pt x="233" y="594"/>
                  </a:lnTo>
                  <a:lnTo>
                    <a:pt x="246" y="585"/>
                  </a:lnTo>
                  <a:lnTo>
                    <a:pt x="233" y="579"/>
                  </a:lnTo>
                  <a:lnTo>
                    <a:pt x="204" y="594"/>
                  </a:lnTo>
                  <a:lnTo>
                    <a:pt x="208" y="530"/>
                  </a:lnTo>
                  <a:lnTo>
                    <a:pt x="198" y="518"/>
                  </a:lnTo>
                  <a:lnTo>
                    <a:pt x="199" y="520"/>
                  </a:lnTo>
                  <a:lnTo>
                    <a:pt x="181" y="470"/>
                  </a:lnTo>
                  <a:lnTo>
                    <a:pt x="144" y="431"/>
                  </a:lnTo>
                  <a:lnTo>
                    <a:pt x="67" y="427"/>
                  </a:lnTo>
                  <a:lnTo>
                    <a:pt x="77" y="439"/>
                  </a:lnTo>
                  <a:lnTo>
                    <a:pt x="40" y="417"/>
                  </a:lnTo>
                  <a:lnTo>
                    <a:pt x="55" y="405"/>
                  </a:lnTo>
                  <a:lnTo>
                    <a:pt x="37" y="390"/>
                  </a:lnTo>
                  <a:lnTo>
                    <a:pt x="84" y="380"/>
                  </a:lnTo>
                  <a:lnTo>
                    <a:pt x="74" y="363"/>
                  </a:lnTo>
                  <a:lnTo>
                    <a:pt x="34" y="365"/>
                  </a:lnTo>
                  <a:lnTo>
                    <a:pt x="39" y="358"/>
                  </a:lnTo>
                  <a:lnTo>
                    <a:pt x="27" y="360"/>
                  </a:lnTo>
                  <a:lnTo>
                    <a:pt x="0" y="338"/>
                  </a:lnTo>
                  <a:lnTo>
                    <a:pt x="49" y="296"/>
                  </a:lnTo>
                  <a:lnTo>
                    <a:pt x="67" y="262"/>
                  </a:lnTo>
                  <a:lnTo>
                    <a:pt x="106" y="236"/>
                  </a:lnTo>
                  <a:lnTo>
                    <a:pt x="60" y="227"/>
                  </a:lnTo>
                  <a:lnTo>
                    <a:pt x="109" y="174"/>
                  </a:lnTo>
                  <a:lnTo>
                    <a:pt x="117" y="142"/>
                  </a:lnTo>
                  <a:lnTo>
                    <a:pt x="142" y="123"/>
                  </a:lnTo>
                  <a:lnTo>
                    <a:pt x="178" y="158"/>
                  </a:lnTo>
                  <a:lnTo>
                    <a:pt x="189" y="126"/>
                  </a:lnTo>
                  <a:lnTo>
                    <a:pt x="208" y="91"/>
                  </a:lnTo>
                  <a:lnTo>
                    <a:pt x="225" y="124"/>
                  </a:lnTo>
                  <a:lnTo>
                    <a:pt x="218" y="148"/>
                  </a:lnTo>
                  <a:lnTo>
                    <a:pt x="260" y="138"/>
                  </a:lnTo>
                  <a:lnTo>
                    <a:pt x="248" y="121"/>
                  </a:lnTo>
                  <a:lnTo>
                    <a:pt x="265" y="125"/>
                  </a:lnTo>
                  <a:lnTo>
                    <a:pt x="248" y="79"/>
                  </a:lnTo>
                  <a:lnTo>
                    <a:pt x="285" y="86"/>
                  </a:lnTo>
                  <a:lnTo>
                    <a:pt x="309" y="112"/>
                  </a:lnTo>
                  <a:lnTo>
                    <a:pt x="307" y="92"/>
                  </a:lnTo>
                  <a:lnTo>
                    <a:pt x="308" y="59"/>
                  </a:lnTo>
                  <a:lnTo>
                    <a:pt x="350" y="83"/>
                  </a:lnTo>
                  <a:lnTo>
                    <a:pt x="352" y="61"/>
                  </a:lnTo>
                  <a:lnTo>
                    <a:pt x="374" y="88"/>
                  </a:lnTo>
                  <a:lnTo>
                    <a:pt x="310" y="36"/>
                  </a:lnTo>
                  <a:lnTo>
                    <a:pt x="387" y="61"/>
                  </a:lnTo>
                  <a:lnTo>
                    <a:pt x="412" y="14"/>
                  </a:lnTo>
                  <a:lnTo>
                    <a:pt x="441" y="4"/>
                  </a:lnTo>
                  <a:lnTo>
                    <a:pt x="473" y="0"/>
                  </a:lnTo>
                  <a:lnTo>
                    <a:pt x="501" y="8"/>
                  </a:lnTo>
                  <a:lnTo>
                    <a:pt x="487" y="30"/>
                  </a:lnTo>
                  <a:lnTo>
                    <a:pt x="495" y="38"/>
                  </a:lnTo>
                  <a:lnTo>
                    <a:pt x="548" y="32"/>
                  </a:lnTo>
                  <a:lnTo>
                    <a:pt x="533" y="63"/>
                  </a:lnTo>
                  <a:lnTo>
                    <a:pt x="561" y="63"/>
                  </a:lnTo>
                  <a:lnTo>
                    <a:pt x="590" y="73"/>
                  </a:lnTo>
                  <a:lnTo>
                    <a:pt x="539" y="108"/>
                  </a:lnTo>
                  <a:lnTo>
                    <a:pt x="523" y="116"/>
                  </a:lnTo>
                  <a:lnTo>
                    <a:pt x="549" y="128"/>
                  </a:lnTo>
                  <a:lnTo>
                    <a:pt x="581" y="115"/>
                  </a:lnTo>
                  <a:lnTo>
                    <a:pt x="585" y="174"/>
                  </a:lnTo>
                  <a:lnTo>
                    <a:pt x="613" y="142"/>
                  </a:lnTo>
                  <a:lnTo>
                    <a:pt x="653" y="142"/>
                  </a:lnTo>
                  <a:lnTo>
                    <a:pt x="707" y="147"/>
                  </a:lnTo>
                  <a:lnTo>
                    <a:pt x="631" y="176"/>
                  </a:lnTo>
                  <a:lnTo>
                    <a:pt x="600" y="210"/>
                  </a:lnTo>
                  <a:lnTo>
                    <a:pt x="631" y="206"/>
                  </a:lnTo>
                  <a:lnTo>
                    <a:pt x="660" y="212"/>
                  </a:lnTo>
                  <a:lnTo>
                    <a:pt x="615" y="256"/>
                  </a:lnTo>
                  <a:lnTo>
                    <a:pt x="642" y="237"/>
                  </a:lnTo>
                  <a:lnTo>
                    <a:pt x="618" y="289"/>
                  </a:lnTo>
                  <a:lnTo>
                    <a:pt x="628" y="281"/>
                  </a:lnTo>
                  <a:lnTo>
                    <a:pt x="625" y="286"/>
                  </a:lnTo>
                  <a:lnTo>
                    <a:pt x="623" y="284"/>
                  </a:lnTo>
                  <a:lnTo>
                    <a:pt x="605" y="326"/>
                  </a:lnTo>
                  <a:lnTo>
                    <a:pt x="600" y="362"/>
                  </a:lnTo>
                  <a:lnTo>
                    <a:pt x="627" y="365"/>
                  </a:lnTo>
                  <a:lnTo>
                    <a:pt x="608" y="362"/>
                  </a:lnTo>
                  <a:lnTo>
                    <a:pt x="615" y="367"/>
                  </a:lnTo>
                  <a:lnTo>
                    <a:pt x="610" y="369"/>
                  </a:lnTo>
                  <a:lnTo>
                    <a:pt x="610" y="427"/>
                  </a:lnTo>
                  <a:lnTo>
                    <a:pt x="605" y="421"/>
                  </a:lnTo>
                  <a:lnTo>
                    <a:pt x="620" y="429"/>
                  </a:lnTo>
                  <a:lnTo>
                    <a:pt x="622" y="466"/>
                  </a:lnTo>
                  <a:lnTo>
                    <a:pt x="591" y="454"/>
                  </a:lnTo>
                  <a:lnTo>
                    <a:pt x="627" y="496"/>
                  </a:lnTo>
                  <a:lnTo>
                    <a:pt x="593" y="490"/>
                  </a:lnTo>
                  <a:lnTo>
                    <a:pt x="610" y="527"/>
                  </a:lnTo>
                  <a:lnTo>
                    <a:pt x="558" y="521"/>
                  </a:lnTo>
                  <a:lnTo>
                    <a:pt x="536" y="538"/>
                  </a:lnTo>
                  <a:lnTo>
                    <a:pt x="558" y="542"/>
                  </a:lnTo>
                  <a:lnTo>
                    <a:pt x="538" y="553"/>
                  </a:lnTo>
                  <a:lnTo>
                    <a:pt x="553" y="574"/>
                  </a:lnTo>
                  <a:lnTo>
                    <a:pt x="586" y="599"/>
                  </a:lnTo>
                  <a:lnTo>
                    <a:pt x="596" y="592"/>
                  </a:lnTo>
                  <a:lnTo>
                    <a:pt x="598" y="622"/>
                  </a:lnTo>
                  <a:lnTo>
                    <a:pt x="586" y="612"/>
                  </a:lnTo>
                  <a:lnTo>
                    <a:pt x="586" y="622"/>
                  </a:lnTo>
                  <a:lnTo>
                    <a:pt x="528" y="582"/>
                  </a:lnTo>
                  <a:lnTo>
                    <a:pt x="551" y="600"/>
                  </a:lnTo>
                  <a:lnTo>
                    <a:pt x="513" y="622"/>
                  </a:lnTo>
                  <a:lnTo>
                    <a:pt x="541" y="626"/>
                  </a:lnTo>
                  <a:lnTo>
                    <a:pt x="516" y="634"/>
                  </a:lnTo>
                  <a:lnTo>
                    <a:pt x="591" y="631"/>
                  </a:lnTo>
                  <a:lnTo>
                    <a:pt x="491" y="683"/>
                  </a:lnTo>
                  <a:lnTo>
                    <a:pt x="494" y="688"/>
                  </a:lnTo>
                  <a:lnTo>
                    <a:pt x="489" y="686"/>
                  </a:lnTo>
                  <a:lnTo>
                    <a:pt x="489" y="690"/>
                  </a:lnTo>
                  <a:lnTo>
                    <a:pt x="479" y="685"/>
                  </a:lnTo>
                  <a:lnTo>
                    <a:pt x="481" y="685"/>
                  </a:lnTo>
                  <a:lnTo>
                    <a:pt x="472" y="679"/>
                  </a:lnTo>
                  <a:lnTo>
                    <a:pt x="471" y="674"/>
                  </a:lnTo>
                  <a:lnTo>
                    <a:pt x="451" y="725"/>
                  </a:lnTo>
                  <a:lnTo>
                    <a:pt x="449" y="721"/>
                  </a:lnTo>
                  <a:lnTo>
                    <a:pt x="441" y="733"/>
                  </a:lnTo>
                  <a:lnTo>
                    <a:pt x="429" y="742"/>
                  </a:lnTo>
                  <a:lnTo>
                    <a:pt x="417" y="738"/>
                  </a:lnTo>
                  <a:lnTo>
                    <a:pt x="414" y="742"/>
                  </a:lnTo>
                  <a:lnTo>
                    <a:pt x="416" y="745"/>
                  </a:lnTo>
                  <a:lnTo>
                    <a:pt x="417" y="733"/>
                  </a:lnTo>
                  <a:lnTo>
                    <a:pt x="407" y="732"/>
                  </a:lnTo>
                  <a:lnTo>
                    <a:pt x="399" y="750"/>
                  </a:lnTo>
                  <a:lnTo>
                    <a:pt x="372" y="762"/>
                  </a:lnTo>
                  <a:lnTo>
                    <a:pt x="367" y="780"/>
                  </a:lnTo>
                  <a:lnTo>
                    <a:pt x="377" y="792"/>
                  </a:lnTo>
                  <a:lnTo>
                    <a:pt x="367" y="790"/>
                  </a:lnTo>
                  <a:lnTo>
                    <a:pt x="365" y="802"/>
                  </a:lnTo>
                  <a:lnTo>
                    <a:pt x="369" y="807"/>
                  </a:lnTo>
                  <a:lnTo>
                    <a:pt x="360" y="806"/>
                  </a:lnTo>
                  <a:lnTo>
                    <a:pt x="365" y="80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8"/>
            <p:cNvSpPr>
              <a:spLocks/>
            </p:cNvSpPr>
            <p:nvPr userDrawn="1"/>
          </p:nvSpPr>
          <p:spPr bwMode="auto">
            <a:xfrm>
              <a:off x="2249250" y="1438139"/>
              <a:ext cx="647761" cy="580568"/>
            </a:xfrm>
            <a:custGeom>
              <a:avLst/>
              <a:gdLst/>
              <a:ahLst/>
              <a:cxnLst>
                <a:cxn ang="0">
                  <a:pos x="84" y="351"/>
                </a:cxn>
                <a:cxn ang="0">
                  <a:pos x="110" y="346"/>
                </a:cxn>
                <a:cxn ang="0">
                  <a:pos x="152" y="339"/>
                </a:cxn>
                <a:cxn ang="0">
                  <a:pos x="162" y="323"/>
                </a:cxn>
                <a:cxn ang="0">
                  <a:pos x="139" y="314"/>
                </a:cxn>
                <a:cxn ang="0">
                  <a:pos x="201" y="265"/>
                </a:cxn>
                <a:cxn ang="0">
                  <a:pos x="186" y="240"/>
                </a:cxn>
                <a:cxn ang="0">
                  <a:pos x="208" y="228"/>
                </a:cxn>
                <a:cxn ang="0">
                  <a:pos x="246" y="193"/>
                </a:cxn>
                <a:cxn ang="0">
                  <a:pos x="253" y="181"/>
                </a:cxn>
                <a:cxn ang="0">
                  <a:pos x="255" y="161"/>
                </a:cxn>
                <a:cxn ang="0">
                  <a:pos x="328" y="96"/>
                </a:cxn>
                <a:cxn ang="0">
                  <a:pos x="298" y="97"/>
                </a:cxn>
                <a:cxn ang="0">
                  <a:pos x="368" y="45"/>
                </a:cxn>
                <a:cxn ang="0">
                  <a:pos x="317" y="17"/>
                </a:cxn>
                <a:cxn ang="0">
                  <a:pos x="301" y="0"/>
                </a:cxn>
                <a:cxn ang="0">
                  <a:pos x="139" y="20"/>
                </a:cxn>
                <a:cxn ang="0">
                  <a:pos x="126" y="35"/>
                </a:cxn>
                <a:cxn ang="0">
                  <a:pos x="100" y="39"/>
                </a:cxn>
                <a:cxn ang="0">
                  <a:pos x="94" y="52"/>
                </a:cxn>
                <a:cxn ang="0">
                  <a:pos x="62" y="40"/>
                </a:cxn>
                <a:cxn ang="0">
                  <a:pos x="69" y="67"/>
                </a:cxn>
                <a:cxn ang="0">
                  <a:pos x="28" y="77"/>
                </a:cxn>
                <a:cxn ang="0">
                  <a:pos x="23" y="81"/>
                </a:cxn>
                <a:cxn ang="0">
                  <a:pos x="27" y="92"/>
                </a:cxn>
                <a:cxn ang="0">
                  <a:pos x="43" y="94"/>
                </a:cxn>
                <a:cxn ang="0">
                  <a:pos x="35" y="114"/>
                </a:cxn>
                <a:cxn ang="0">
                  <a:pos x="62" y="129"/>
                </a:cxn>
                <a:cxn ang="0">
                  <a:pos x="75" y="128"/>
                </a:cxn>
                <a:cxn ang="0">
                  <a:pos x="79" y="153"/>
                </a:cxn>
                <a:cxn ang="0">
                  <a:pos x="95" y="143"/>
                </a:cxn>
                <a:cxn ang="0">
                  <a:pos x="114" y="134"/>
                </a:cxn>
                <a:cxn ang="0">
                  <a:pos x="100" y="160"/>
                </a:cxn>
                <a:cxn ang="0">
                  <a:pos x="169" y="101"/>
                </a:cxn>
                <a:cxn ang="0">
                  <a:pos x="100" y="168"/>
                </a:cxn>
                <a:cxn ang="0">
                  <a:pos x="62" y="170"/>
                </a:cxn>
                <a:cxn ang="0">
                  <a:pos x="82" y="230"/>
                </a:cxn>
                <a:cxn ang="0">
                  <a:pos x="52" y="276"/>
                </a:cxn>
                <a:cxn ang="0">
                  <a:pos x="70" y="276"/>
                </a:cxn>
                <a:cxn ang="0">
                  <a:pos x="80" y="279"/>
                </a:cxn>
                <a:cxn ang="0">
                  <a:pos x="80" y="296"/>
                </a:cxn>
                <a:cxn ang="0">
                  <a:pos x="82" y="299"/>
                </a:cxn>
                <a:cxn ang="0">
                  <a:pos x="87" y="309"/>
                </a:cxn>
                <a:cxn ang="0">
                  <a:pos x="52" y="311"/>
                </a:cxn>
                <a:cxn ang="0">
                  <a:pos x="33" y="339"/>
                </a:cxn>
                <a:cxn ang="0">
                  <a:pos x="35" y="331"/>
                </a:cxn>
                <a:cxn ang="0">
                  <a:pos x="47" y="339"/>
                </a:cxn>
                <a:cxn ang="0">
                  <a:pos x="59" y="348"/>
                </a:cxn>
              </a:cxnLst>
              <a:rect l="0" t="0" r="r" b="b"/>
              <a:pathLst>
                <a:path w="368" h="351">
                  <a:moveTo>
                    <a:pt x="59" y="348"/>
                  </a:moveTo>
                  <a:lnTo>
                    <a:pt x="84" y="351"/>
                  </a:lnTo>
                  <a:lnTo>
                    <a:pt x="77" y="339"/>
                  </a:lnTo>
                  <a:lnTo>
                    <a:pt x="110" y="346"/>
                  </a:lnTo>
                  <a:lnTo>
                    <a:pt x="109" y="334"/>
                  </a:lnTo>
                  <a:lnTo>
                    <a:pt x="152" y="339"/>
                  </a:lnTo>
                  <a:lnTo>
                    <a:pt x="154" y="344"/>
                  </a:lnTo>
                  <a:lnTo>
                    <a:pt x="162" y="323"/>
                  </a:lnTo>
                  <a:lnTo>
                    <a:pt x="136" y="319"/>
                  </a:lnTo>
                  <a:lnTo>
                    <a:pt x="139" y="314"/>
                  </a:lnTo>
                  <a:lnTo>
                    <a:pt x="126" y="311"/>
                  </a:lnTo>
                  <a:lnTo>
                    <a:pt x="201" y="265"/>
                  </a:lnTo>
                  <a:lnTo>
                    <a:pt x="184" y="259"/>
                  </a:lnTo>
                  <a:lnTo>
                    <a:pt x="186" y="240"/>
                  </a:lnTo>
                  <a:lnTo>
                    <a:pt x="191" y="235"/>
                  </a:lnTo>
                  <a:lnTo>
                    <a:pt x="208" y="228"/>
                  </a:lnTo>
                  <a:lnTo>
                    <a:pt x="172" y="222"/>
                  </a:lnTo>
                  <a:lnTo>
                    <a:pt x="246" y="193"/>
                  </a:lnTo>
                  <a:lnTo>
                    <a:pt x="241" y="191"/>
                  </a:lnTo>
                  <a:lnTo>
                    <a:pt x="253" y="181"/>
                  </a:lnTo>
                  <a:lnTo>
                    <a:pt x="229" y="183"/>
                  </a:lnTo>
                  <a:lnTo>
                    <a:pt x="255" y="161"/>
                  </a:lnTo>
                  <a:lnTo>
                    <a:pt x="255" y="168"/>
                  </a:lnTo>
                  <a:lnTo>
                    <a:pt x="328" y="96"/>
                  </a:lnTo>
                  <a:lnTo>
                    <a:pt x="260" y="126"/>
                  </a:lnTo>
                  <a:lnTo>
                    <a:pt x="298" y="97"/>
                  </a:lnTo>
                  <a:lnTo>
                    <a:pt x="273" y="99"/>
                  </a:lnTo>
                  <a:lnTo>
                    <a:pt x="368" y="45"/>
                  </a:lnTo>
                  <a:lnTo>
                    <a:pt x="323" y="3"/>
                  </a:lnTo>
                  <a:lnTo>
                    <a:pt x="317" y="17"/>
                  </a:lnTo>
                  <a:lnTo>
                    <a:pt x="273" y="25"/>
                  </a:lnTo>
                  <a:lnTo>
                    <a:pt x="301" y="0"/>
                  </a:lnTo>
                  <a:lnTo>
                    <a:pt x="131" y="2"/>
                  </a:lnTo>
                  <a:lnTo>
                    <a:pt x="139" y="20"/>
                  </a:lnTo>
                  <a:lnTo>
                    <a:pt x="112" y="13"/>
                  </a:lnTo>
                  <a:lnTo>
                    <a:pt x="126" y="35"/>
                  </a:lnTo>
                  <a:lnTo>
                    <a:pt x="110" y="35"/>
                  </a:lnTo>
                  <a:lnTo>
                    <a:pt x="100" y="39"/>
                  </a:lnTo>
                  <a:lnTo>
                    <a:pt x="122" y="64"/>
                  </a:lnTo>
                  <a:lnTo>
                    <a:pt x="94" y="52"/>
                  </a:lnTo>
                  <a:lnTo>
                    <a:pt x="102" y="62"/>
                  </a:lnTo>
                  <a:lnTo>
                    <a:pt x="62" y="40"/>
                  </a:lnTo>
                  <a:lnTo>
                    <a:pt x="52" y="57"/>
                  </a:lnTo>
                  <a:lnTo>
                    <a:pt x="69" y="67"/>
                  </a:lnTo>
                  <a:lnTo>
                    <a:pt x="69" y="74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23" y="81"/>
                  </a:lnTo>
                  <a:lnTo>
                    <a:pt x="0" y="94"/>
                  </a:lnTo>
                  <a:lnTo>
                    <a:pt x="27" y="92"/>
                  </a:lnTo>
                  <a:lnTo>
                    <a:pt x="15" y="107"/>
                  </a:lnTo>
                  <a:lnTo>
                    <a:pt x="43" y="94"/>
                  </a:lnTo>
                  <a:lnTo>
                    <a:pt x="23" y="109"/>
                  </a:lnTo>
                  <a:lnTo>
                    <a:pt x="35" y="114"/>
                  </a:lnTo>
                  <a:lnTo>
                    <a:pt x="22" y="124"/>
                  </a:lnTo>
                  <a:lnTo>
                    <a:pt x="62" y="129"/>
                  </a:lnTo>
                  <a:lnTo>
                    <a:pt x="28" y="136"/>
                  </a:lnTo>
                  <a:lnTo>
                    <a:pt x="75" y="128"/>
                  </a:lnTo>
                  <a:lnTo>
                    <a:pt x="67" y="156"/>
                  </a:lnTo>
                  <a:lnTo>
                    <a:pt x="79" y="153"/>
                  </a:lnTo>
                  <a:lnTo>
                    <a:pt x="77" y="158"/>
                  </a:lnTo>
                  <a:lnTo>
                    <a:pt x="95" y="143"/>
                  </a:lnTo>
                  <a:lnTo>
                    <a:pt x="94" y="151"/>
                  </a:lnTo>
                  <a:lnTo>
                    <a:pt x="114" y="134"/>
                  </a:lnTo>
                  <a:lnTo>
                    <a:pt x="117" y="141"/>
                  </a:lnTo>
                  <a:lnTo>
                    <a:pt x="100" y="160"/>
                  </a:lnTo>
                  <a:lnTo>
                    <a:pt x="139" y="118"/>
                  </a:lnTo>
                  <a:lnTo>
                    <a:pt x="169" y="101"/>
                  </a:lnTo>
                  <a:lnTo>
                    <a:pt x="183" y="139"/>
                  </a:lnTo>
                  <a:lnTo>
                    <a:pt x="100" y="168"/>
                  </a:lnTo>
                  <a:lnTo>
                    <a:pt x="141" y="202"/>
                  </a:lnTo>
                  <a:lnTo>
                    <a:pt x="62" y="170"/>
                  </a:lnTo>
                  <a:lnTo>
                    <a:pt x="92" y="223"/>
                  </a:lnTo>
                  <a:lnTo>
                    <a:pt x="82" y="230"/>
                  </a:lnTo>
                  <a:lnTo>
                    <a:pt x="112" y="255"/>
                  </a:lnTo>
                  <a:lnTo>
                    <a:pt x="52" y="276"/>
                  </a:lnTo>
                  <a:lnTo>
                    <a:pt x="69" y="264"/>
                  </a:lnTo>
                  <a:lnTo>
                    <a:pt x="70" y="276"/>
                  </a:lnTo>
                  <a:lnTo>
                    <a:pt x="84" y="254"/>
                  </a:lnTo>
                  <a:lnTo>
                    <a:pt x="80" y="279"/>
                  </a:lnTo>
                  <a:lnTo>
                    <a:pt x="70" y="284"/>
                  </a:lnTo>
                  <a:lnTo>
                    <a:pt x="80" y="296"/>
                  </a:lnTo>
                  <a:lnTo>
                    <a:pt x="84" y="291"/>
                  </a:lnTo>
                  <a:lnTo>
                    <a:pt x="82" y="299"/>
                  </a:lnTo>
                  <a:lnTo>
                    <a:pt x="112" y="279"/>
                  </a:lnTo>
                  <a:lnTo>
                    <a:pt x="87" y="309"/>
                  </a:lnTo>
                  <a:lnTo>
                    <a:pt x="38" y="289"/>
                  </a:lnTo>
                  <a:lnTo>
                    <a:pt x="52" y="311"/>
                  </a:lnTo>
                  <a:lnTo>
                    <a:pt x="55" y="311"/>
                  </a:lnTo>
                  <a:lnTo>
                    <a:pt x="33" y="339"/>
                  </a:lnTo>
                  <a:lnTo>
                    <a:pt x="33" y="344"/>
                  </a:lnTo>
                  <a:lnTo>
                    <a:pt x="35" y="331"/>
                  </a:lnTo>
                  <a:lnTo>
                    <a:pt x="45" y="348"/>
                  </a:lnTo>
                  <a:lnTo>
                    <a:pt x="47" y="339"/>
                  </a:lnTo>
                  <a:lnTo>
                    <a:pt x="59" y="338"/>
                  </a:lnTo>
                  <a:lnTo>
                    <a:pt x="59" y="34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9"/>
            <p:cNvSpPr>
              <a:spLocks/>
            </p:cNvSpPr>
            <p:nvPr userDrawn="1"/>
          </p:nvSpPr>
          <p:spPr bwMode="auto">
            <a:xfrm>
              <a:off x="2152438" y="1621738"/>
              <a:ext cx="220027" cy="272917"/>
            </a:xfrm>
            <a:custGeom>
              <a:avLst/>
              <a:gdLst/>
              <a:ahLst/>
              <a:cxnLst>
                <a:cxn ang="0">
                  <a:pos x="11" y="42"/>
                </a:cxn>
                <a:cxn ang="0">
                  <a:pos x="31" y="45"/>
                </a:cxn>
                <a:cxn ang="0">
                  <a:pos x="18" y="17"/>
                </a:cxn>
                <a:cxn ang="0">
                  <a:pos x="43" y="10"/>
                </a:cxn>
                <a:cxn ang="0">
                  <a:pos x="20" y="0"/>
                </a:cxn>
                <a:cxn ang="0">
                  <a:pos x="97" y="67"/>
                </a:cxn>
                <a:cxn ang="0">
                  <a:pos x="93" y="50"/>
                </a:cxn>
                <a:cxn ang="0">
                  <a:pos x="120" y="99"/>
                </a:cxn>
                <a:cxn ang="0">
                  <a:pos x="125" y="92"/>
                </a:cxn>
                <a:cxn ang="0">
                  <a:pos x="102" y="139"/>
                </a:cxn>
                <a:cxn ang="0">
                  <a:pos x="97" y="119"/>
                </a:cxn>
                <a:cxn ang="0">
                  <a:pos x="97" y="149"/>
                </a:cxn>
                <a:cxn ang="0">
                  <a:pos x="88" y="141"/>
                </a:cxn>
                <a:cxn ang="0">
                  <a:pos x="90" y="163"/>
                </a:cxn>
                <a:cxn ang="0">
                  <a:pos x="73" y="143"/>
                </a:cxn>
                <a:cxn ang="0">
                  <a:pos x="82" y="165"/>
                </a:cxn>
                <a:cxn ang="0">
                  <a:pos x="67" y="158"/>
                </a:cxn>
                <a:cxn ang="0">
                  <a:pos x="73" y="165"/>
                </a:cxn>
                <a:cxn ang="0">
                  <a:pos x="40" y="148"/>
                </a:cxn>
                <a:cxn ang="0">
                  <a:pos x="55" y="146"/>
                </a:cxn>
                <a:cxn ang="0">
                  <a:pos x="30" y="124"/>
                </a:cxn>
                <a:cxn ang="0">
                  <a:pos x="40" y="101"/>
                </a:cxn>
                <a:cxn ang="0">
                  <a:pos x="30" y="109"/>
                </a:cxn>
                <a:cxn ang="0">
                  <a:pos x="33" y="104"/>
                </a:cxn>
                <a:cxn ang="0">
                  <a:pos x="28" y="89"/>
                </a:cxn>
                <a:cxn ang="0">
                  <a:pos x="0" y="65"/>
                </a:cxn>
                <a:cxn ang="0">
                  <a:pos x="25" y="75"/>
                </a:cxn>
                <a:cxn ang="0">
                  <a:pos x="31" y="65"/>
                </a:cxn>
                <a:cxn ang="0">
                  <a:pos x="0" y="54"/>
                </a:cxn>
                <a:cxn ang="0">
                  <a:pos x="16" y="54"/>
                </a:cxn>
                <a:cxn ang="0">
                  <a:pos x="11" y="42"/>
                </a:cxn>
              </a:cxnLst>
              <a:rect l="0" t="0" r="r" b="b"/>
              <a:pathLst>
                <a:path w="125" h="165">
                  <a:moveTo>
                    <a:pt x="11" y="42"/>
                  </a:moveTo>
                  <a:lnTo>
                    <a:pt x="31" y="45"/>
                  </a:lnTo>
                  <a:lnTo>
                    <a:pt x="18" y="17"/>
                  </a:lnTo>
                  <a:lnTo>
                    <a:pt x="43" y="10"/>
                  </a:lnTo>
                  <a:lnTo>
                    <a:pt x="20" y="0"/>
                  </a:lnTo>
                  <a:lnTo>
                    <a:pt x="97" y="67"/>
                  </a:lnTo>
                  <a:lnTo>
                    <a:pt x="93" y="50"/>
                  </a:lnTo>
                  <a:lnTo>
                    <a:pt x="120" y="99"/>
                  </a:lnTo>
                  <a:lnTo>
                    <a:pt x="125" y="92"/>
                  </a:lnTo>
                  <a:lnTo>
                    <a:pt x="102" y="139"/>
                  </a:lnTo>
                  <a:lnTo>
                    <a:pt x="97" y="119"/>
                  </a:lnTo>
                  <a:lnTo>
                    <a:pt x="97" y="149"/>
                  </a:lnTo>
                  <a:lnTo>
                    <a:pt x="88" y="141"/>
                  </a:lnTo>
                  <a:lnTo>
                    <a:pt x="90" y="163"/>
                  </a:lnTo>
                  <a:lnTo>
                    <a:pt x="73" y="143"/>
                  </a:lnTo>
                  <a:lnTo>
                    <a:pt x="82" y="165"/>
                  </a:lnTo>
                  <a:lnTo>
                    <a:pt x="67" y="158"/>
                  </a:lnTo>
                  <a:lnTo>
                    <a:pt x="73" y="165"/>
                  </a:lnTo>
                  <a:lnTo>
                    <a:pt x="40" y="148"/>
                  </a:lnTo>
                  <a:lnTo>
                    <a:pt x="55" y="146"/>
                  </a:lnTo>
                  <a:lnTo>
                    <a:pt x="30" y="124"/>
                  </a:lnTo>
                  <a:lnTo>
                    <a:pt x="40" y="101"/>
                  </a:lnTo>
                  <a:lnTo>
                    <a:pt x="30" y="109"/>
                  </a:lnTo>
                  <a:lnTo>
                    <a:pt x="33" y="104"/>
                  </a:lnTo>
                  <a:lnTo>
                    <a:pt x="28" y="89"/>
                  </a:lnTo>
                  <a:lnTo>
                    <a:pt x="0" y="65"/>
                  </a:lnTo>
                  <a:lnTo>
                    <a:pt x="25" y="75"/>
                  </a:lnTo>
                  <a:lnTo>
                    <a:pt x="31" y="65"/>
                  </a:lnTo>
                  <a:lnTo>
                    <a:pt x="0" y="54"/>
                  </a:lnTo>
                  <a:lnTo>
                    <a:pt x="16" y="54"/>
                  </a:lnTo>
                  <a:lnTo>
                    <a:pt x="11" y="4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10"/>
            <p:cNvSpPr>
              <a:spLocks/>
            </p:cNvSpPr>
            <p:nvPr userDrawn="1"/>
          </p:nvSpPr>
          <p:spPr bwMode="auto">
            <a:xfrm>
              <a:off x="1856721" y="2005475"/>
              <a:ext cx="112654" cy="122399"/>
            </a:xfrm>
            <a:custGeom>
              <a:avLst/>
              <a:gdLst/>
              <a:ahLst/>
              <a:cxnLst>
                <a:cxn ang="0">
                  <a:pos x="27" y="74"/>
                </a:cxn>
                <a:cxn ang="0">
                  <a:pos x="0" y="35"/>
                </a:cxn>
                <a:cxn ang="0">
                  <a:pos x="25" y="38"/>
                </a:cxn>
                <a:cxn ang="0">
                  <a:pos x="27" y="27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12" y="7"/>
                </a:cxn>
                <a:cxn ang="0">
                  <a:pos x="20" y="0"/>
                </a:cxn>
                <a:cxn ang="0">
                  <a:pos x="44" y="37"/>
                </a:cxn>
                <a:cxn ang="0">
                  <a:pos x="64" y="42"/>
                </a:cxn>
                <a:cxn ang="0">
                  <a:pos x="27" y="74"/>
                </a:cxn>
              </a:cxnLst>
              <a:rect l="0" t="0" r="r" b="b"/>
              <a:pathLst>
                <a:path w="64" h="74">
                  <a:moveTo>
                    <a:pt x="27" y="74"/>
                  </a:moveTo>
                  <a:lnTo>
                    <a:pt x="0" y="35"/>
                  </a:lnTo>
                  <a:lnTo>
                    <a:pt x="25" y="38"/>
                  </a:lnTo>
                  <a:lnTo>
                    <a:pt x="27" y="27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44" y="37"/>
                  </a:lnTo>
                  <a:lnTo>
                    <a:pt x="64" y="42"/>
                  </a:lnTo>
                  <a:lnTo>
                    <a:pt x="27" y="7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Freeform 11"/>
            <p:cNvSpPr>
              <a:spLocks/>
            </p:cNvSpPr>
            <p:nvPr userDrawn="1"/>
          </p:nvSpPr>
          <p:spPr bwMode="auto">
            <a:xfrm>
              <a:off x="2009860" y="1927735"/>
              <a:ext cx="112654" cy="114129"/>
            </a:xfrm>
            <a:custGeom>
              <a:avLst/>
              <a:gdLst/>
              <a:ahLst/>
              <a:cxnLst>
                <a:cxn ang="0">
                  <a:pos x="62" y="28"/>
                </a:cxn>
                <a:cxn ang="0">
                  <a:pos x="64" y="52"/>
                </a:cxn>
                <a:cxn ang="0">
                  <a:pos x="59" y="43"/>
                </a:cxn>
                <a:cxn ang="0">
                  <a:pos x="61" y="62"/>
                </a:cxn>
                <a:cxn ang="0">
                  <a:pos x="55" y="60"/>
                </a:cxn>
                <a:cxn ang="0">
                  <a:pos x="39" y="64"/>
                </a:cxn>
                <a:cxn ang="0">
                  <a:pos x="30" y="69"/>
                </a:cxn>
                <a:cxn ang="0">
                  <a:pos x="0" y="43"/>
                </a:cxn>
                <a:cxn ang="0">
                  <a:pos x="19" y="37"/>
                </a:cxn>
                <a:cxn ang="0">
                  <a:pos x="12" y="10"/>
                </a:cxn>
                <a:cxn ang="0">
                  <a:pos x="37" y="28"/>
                </a:cxn>
                <a:cxn ang="0">
                  <a:pos x="20" y="8"/>
                </a:cxn>
                <a:cxn ang="0">
                  <a:pos x="49" y="0"/>
                </a:cxn>
                <a:cxn ang="0">
                  <a:pos x="62" y="28"/>
                </a:cxn>
              </a:cxnLst>
              <a:rect l="0" t="0" r="r" b="b"/>
              <a:pathLst>
                <a:path w="64" h="69">
                  <a:moveTo>
                    <a:pt x="62" y="28"/>
                  </a:moveTo>
                  <a:lnTo>
                    <a:pt x="64" y="52"/>
                  </a:lnTo>
                  <a:lnTo>
                    <a:pt x="59" y="43"/>
                  </a:lnTo>
                  <a:lnTo>
                    <a:pt x="61" y="62"/>
                  </a:lnTo>
                  <a:lnTo>
                    <a:pt x="55" y="60"/>
                  </a:lnTo>
                  <a:lnTo>
                    <a:pt x="39" y="64"/>
                  </a:lnTo>
                  <a:lnTo>
                    <a:pt x="30" y="69"/>
                  </a:lnTo>
                  <a:lnTo>
                    <a:pt x="0" y="43"/>
                  </a:lnTo>
                  <a:lnTo>
                    <a:pt x="19" y="37"/>
                  </a:lnTo>
                  <a:lnTo>
                    <a:pt x="12" y="10"/>
                  </a:lnTo>
                  <a:lnTo>
                    <a:pt x="37" y="28"/>
                  </a:lnTo>
                  <a:lnTo>
                    <a:pt x="20" y="8"/>
                  </a:lnTo>
                  <a:lnTo>
                    <a:pt x="49" y="0"/>
                  </a:lnTo>
                  <a:lnTo>
                    <a:pt x="62" y="2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Freeform 12"/>
            <p:cNvSpPr>
              <a:spLocks/>
            </p:cNvSpPr>
            <p:nvPr userDrawn="1"/>
          </p:nvSpPr>
          <p:spPr bwMode="auto">
            <a:xfrm>
              <a:off x="2106672" y="1835109"/>
              <a:ext cx="68649" cy="69470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0" y="0"/>
                </a:cxn>
                <a:cxn ang="0">
                  <a:pos x="39" y="42"/>
                </a:cxn>
              </a:cxnLst>
              <a:rect l="0" t="0" r="r" b="b"/>
              <a:pathLst>
                <a:path w="39" h="42">
                  <a:moveTo>
                    <a:pt x="39" y="42"/>
                  </a:moveTo>
                  <a:lnTo>
                    <a:pt x="0" y="0"/>
                  </a:lnTo>
                  <a:lnTo>
                    <a:pt x="39" y="4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Freeform 13"/>
            <p:cNvSpPr>
              <a:spLocks/>
            </p:cNvSpPr>
            <p:nvPr userDrawn="1"/>
          </p:nvSpPr>
          <p:spPr bwMode="auto">
            <a:xfrm>
              <a:off x="1962334" y="1826839"/>
              <a:ext cx="117935" cy="84356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67" y="51"/>
                </a:cxn>
                <a:cxn ang="0">
                  <a:pos x="0" y="20"/>
                </a:cxn>
                <a:cxn ang="0">
                  <a:pos x="19" y="17"/>
                </a:cxn>
                <a:cxn ang="0">
                  <a:pos x="12" y="17"/>
                </a:cxn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61" y="10"/>
                </a:cxn>
              </a:cxnLst>
              <a:rect l="0" t="0" r="r" b="b"/>
              <a:pathLst>
                <a:path w="67" h="51">
                  <a:moveTo>
                    <a:pt x="61" y="10"/>
                  </a:moveTo>
                  <a:lnTo>
                    <a:pt x="67" y="51"/>
                  </a:lnTo>
                  <a:lnTo>
                    <a:pt x="0" y="20"/>
                  </a:lnTo>
                  <a:lnTo>
                    <a:pt x="19" y="17"/>
                  </a:lnTo>
                  <a:lnTo>
                    <a:pt x="12" y="17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22" y="0"/>
                  </a:lnTo>
                  <a:lnTo>
                    <a:pt x="61" y="1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9" name="Freeform 14"/>
            <p:cNvSpPr>
              <a:spLocks/>
            </p:cNvSpPr>
            <p:nvPr userDrawn="1"/>
          </p:nvSpPr>
          <p:spPr bwMode="auto">
            <a:xfrm>
              <a:off x="1942972" y="1919465"/>
              <a:ext cx="31684" cy="3804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8" y="23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8" h="23">
                  <a:moveTo>
                    <a:pt x="11" y="6"/>
                  </a:moveTo>
                  <a:lnTo>
                    <a:pt x="18" y="23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Freeform 15"/>
            <p:cNvSpPr>
              <a:spLocks/>
            </p:cNvSpPr>
            <p:nvPr userDrawn="1"/>
          </p:nvSpPr>
          <p:spPr bwMode="auto">
            <a:xfrm>
              <a:off x="1691260" y="1972394"/>
              <a:ext cx="235869" cy="157134"/>
            </a:xfrm>
            <a:custGeom>
              <a:avLst/>
              <a:gdLst/>
              <a:ahLst/>
              <a:cxnLst>
                <a:cxn ang="0">
                  <a:pos x="92" y="15"/>
                </a:cxn>
                <a:cxn ang="0">
                  <a:pos x="107" y="0"/>
                </a:cxn>
                <a:cxn ang="0">
                  <a:pos x="118" y="45"/>
                </a:cxn>
                <a:cxn ang="0">
                  <a:pos x="131" y="48"/>
                </a:cxn>
                <a:cxn ang="0">
                  <a:pos x="134" y="33"/>
                </a:cxn>
                <a:cxn ang="0">
                  <a:pos x="109" y="72"/>
                </a:cxn>
                <a:cxn ang="0">
                  <a:pos x="49" y="95"/>
                </a:cxn>
                <a:cxn ang="0">
                  <a:pos x="81" y="65"/>
                </a:cxn>
                <a:cxn ang="0">
                  <a:pos x="45" y="75"/>
                </a:cxn>
                <a:cxn ang="0">
                  <a:pos x="52" y="58"/>
                </a:cxn>
                <a:cxn ang="0">
                  <a:pos x="37" y="63"/>
                </a:cxn>
                <a:cxn ang="0">
                  <a:pos x="0" y="67"/>
                </a:cxn>
                <a:cxn ang="0">
                  <a:pos x="30" y="47"/>
                </a:cxn>
                <a:cxn ang="0">
                  <a:pos x="5" y="53"/>
                </a:cxn>
                <a:cxn ang="0">
                  <a:pos x="104" y="53"/>
                </a:cxn>
                <a:cxn ang="0">
                  <a:pos x="92" y="15"/>
                </a:cxn>
              </a:cxnLst>
              <a:rect l="0" t="0" r="r" b="b"/>
              <a:pathLst>
                <a:path w="134" h="95">
                  <a:moveTo>
                    <a:pt x="92" y="15"/>
                  </a:moveTo>
                  <a:lnTo>
                    <a:pt x="107" y="0"/>
                  </a:lnTo>
                  <a:lnTo>
                    <a:pt x="118" y="45"/>
                  </a:lnTo>
                  <a:lnTo>
                    <a:pt x="131" y="48"/>
                  </a:lnTo>
                  <a:lnTo>
                    <a:pt x="134" y="33"/>
                  </a:lnTo>
                  <a:lnTo>
                    <a:pt x="109" y="72"/>
                  </a:lnTo>
                  <a:lnTo>
                    <a:pt x="49" y="95"/>
                  </a:lnTo>
                  <a:lnTo>
                    <a:pt x="81" y="65"/>
                  </a:lnTo>
                  <a:lnTo>
                    <a:pt x="45" y="75"/>
                  </a:lnTo>
                  <a:lnTo>
                    <a:pt x="52" y="58"/>
                  </a:lnTo>
                  <a:lnTo>
                    <a:pt x="37" y="63"/>
                  </a:lnTo>
                  <a:lnTo>
                    <a:pt x="0" y="67"/>
                  </a:lnTo>
                  <a:lnTo>
                    <a:pt x="30" y="47"/>
                  </a:lnTo>
                  <a:lnTo>
                    <a:pt x="5" y="53"/>
                  </a:lnTo>
                  <a:lnTo>
                    <a:pt x="104" y="53"/>
                  </a:lnTo>
                  <a:lnTo>
                    <a:pt x="92" y="15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" name="Freeform 16"/>
            <p:cNvSpPr>
              <a:spLocks/>
            </p:cNvSpPr>
            <p:nvPr userDrawn="1"/>
          </p:nvSpPr>
          <p:spPr bwMode="auto">
            <a:xfrm>
              <a:off x="1580366" y="1937659"/>
              <a:ext cx="123215" cy="10585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8" y="4"/>
                </a:cxn>
                <a:cxn ang="0">
                  <a:pos x="58" y="9"/>
                </a:cxn>
                <a:cxn ang="0">
                  <a:pos x="70" y="5"/>
                </a:cxn>
                <a:cxn ang="0">
                  <a:pos x="67" y="0"/>
                </a:cxn>
                <a:cxn ang="0">
                  <a:pos x="60" y="44"/>
                </a:cxn>
                <a:cxn ang="0">
                  <a:pos x="60" y="27"/>
                </a:cxn>
                <a:cxn ang="0">
                  <a:pos x="30" y="64"/>
                </a:cxn>
                <a:cxn ang="0">
                  <a:pos x="25" y="49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0" y="54"/>
                </a:cxn>
                <a:cxn ang="0">
                  <a:pos x="33" y="19"/>
                </a:cxn>
              </a:cxnLst>
              <a:rect l="0" t="0" r="r" b="b"/>
              <a:pathLst>
                <a:path w="70" h="64">
                  <a:moveTo>
                    <a:pt x="33" y="19"/>
                  </a:moveTo>
                  <a:lnTo>
                    <a:pt x="58" y="4"/>
                  </a:lnTo>
                  <a:lnTo>
                    <a:pt x="58" y="9"/>
                  </a:lnTo>
                  <a:lnTo>
                    <a:pt x="70" y="5"/>
                  </a:lnTo>
                  <a:lnTo>
                    <a:pt x="67" y="0"/>
                  </a:lnTo>
                  <a:lnTo>
                    <a:pt x="60" y="44"/>
                  </a:lnTo>
                  <a:lnTo>
                    <a:pt x="60" y="27"/>
                  </a:lnTo>
                  <a:lnTo>
                    <a:pt x="30" y="64"/>
                  </a:lnTo>
                  <a:lnTo>
                    <a:pt x="25" y="49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0" y="54"/>
                  </a:lnTo>
                  <a:lnTo>
                    <a:pt x="33" y="1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Freeform 17"/>
            <p:cNvSpPr>
              <a:spLocks/>
            </p:cNvSpPr>
            <p:nvPr userDrawn="1"/>
          </p:nvSpPr>
          <p:spPr bwMode="auto">
            <a:xfrm>
              <a:off x="1809195" y="1896308"/>
              <a:ext cx="47526" cy="19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2"/>
                </a:cxn>
                <a:cxn ang="0">
                  <a:pos x="7" y="10"/>
                </a:cxn>
                <a:cxn ang="0">
                  <a:pos x="22" y="12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7" y="2"/>
                  </a:lnTo>
                  <a:lnTo>
                    <a:pt x="7" y="10"/>
                  </a:lnTo>
                  <a:lnTo>
                    <a:pt x="22" y="12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Freeform 18"/>
            <p:cNvSpPr>
              <a:spLocks/>
            </p:cNvSpPr>
            <p:nvPr userDrawn="1"/>
          </p:nvSpPr>
          <p:spPr bwMode="auto">
            <a:xfrm>
              <a:off x="1781031" y="1851649"/>
              <a:ext cx="80970" cy="2481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14"/>
                </a:cxn>
                <a:cxn ang="0">
                  <a:pos x="0" y="15"/>
                </a:cxn>
                <a:cxn ang="0">
                  <a:pos x="41" y="0"/>
                </a:cxn>
              </a:cxnLst>
              <a:rect l="0" t="0" r="r" b="b"/>
              <a:pathLst>
                <a:path w="46" h="15">
                  <a:moveTo>
                    <a:pt x="41" y="0"/>
                  </a:moveTo>
                  <a:lnTo>
                    <a:pt x="46" y="14"/>
                  </a:lnTo>
                  <a:lnTo>
                    <a:pt x="0" y="15"/>
                  </a:lnTo>
                  <a:lnTo>
                    <a:pt x="4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Freeform 19"/>
            <p:cNvSpPr>
              <a:spLocks/>
            </p:cNvSpPr>
            <p:nvPr userDrawn="1"/>
          </p:nvSpPr>
          <p:spPr bwMode="auto">
            <a:xfrm>
              <a:off x="2089070" y="1735866"/>
              <a:ext cx="15842" cy="380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0" y="0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lnTo>
                    <a:pt x="9" y="23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Freeform 20"/>
            <p:cNvSpPr>
              <a:spLocks/>
            </p:cNvSpPr>
            <p:nvPr userDrawn="1"/>
          </p:nvSpPr>
          <p:spPr bwMode="auto">
            <a:xfrm>
              <a:off x="2154198" y="1919465"/>
              <a:ext cx="21123" cy="99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" name="Freeform 21"/>
            <p:cNvSpPr>
              <a:spLocks/>
            </p:cNvSpPr>
            <p:nvPr userDrawn="1"/>
          </p:nvSpPr>
          <p:spPr bwMode="auto">
            <a:xfrm>
              <a:off x="2136596" y="1957508"/>
              <a:ext cx="345003" cy="1786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66" y="101"/>
                </a:cxn>
                <a:cxn ang="0">
                  <a:pos x="71" y="94"/>
                </a:cxn>
                <a:cxn ang="0">
                  <a:pos x="72" y="101"/>
                </a:cxn>
                <a:cxn ang="0">
                  <a:pos x="72" y="96"/>
                </a:cxn>
                <a:cxn ang="0">
                  <a:pos x="91" y="94"/>
                </a:cxn>
                <a:cxn ang="0">
                  <a:pos x="94" y="99"/>
                </a:cxn>
                <a:cxn ang="0">
                  <a:pos x="128" y="103"/>
                </a:cxn>
                <a:cxn ang="0">
                  <a:pos x="131" y="108"/>
                </a:cxn>
                <a:cxn ang="0">
                  <a:pos x="141" y="106"/>
                </a:cxn>
                <a:cxn ang="0">
                  <a:pos x="143" y="98"/>
                </a:cxn>
                <a:cxn ang="0">
                  <a:pos x="196" y="61"/>
                </a:cxn>
                <a:cxn ang="0">
                  <a:pos x="128" y="66"/>
                </a:cxn>
                <a:cxn ang="0">
                  <a:pos x="136" y="72"/>
                </a:cxn>
                <a:cxn ang="0">
                  <a:pos x="121" y="74"/>
                </a:cxn>
                <a:cxn ang="0">
                  <a:pos x="109" y="69"/>
                </a:cxn>
                <a:cxn ang="0">
                  <a:pos x="97" y="61"/>
                </a:cxn>
                <a:cxn ang="0">
                  <a:pos x="94" y="71"/>
                </a:cxn>
                <a:cxn ang="0">
                  <a:pos x="67" y="56"/>
                </a:cxn>
                <a:cxn ang="0">
                  <a:pos x="77" y="46"/>
                </a:cxn>
                <a:cxn ang="0">
                  <a:pos x="24" y="0"/>
                </a:cxn>
              </a:cxnLst>
              <a:rect l="0" t="0" r="r" b="b"/>
              <a:pathLst>
                <a:path w="196" h="108">
                  <a:moveTo>
                    <a:pt x="24" y="0"/>
                  </a:moveTo>
                  <a:lnTo>
                    <a:pt x="0" y="4"/>
                  </a:lnTo>
                  <a:lnTo>
                    <a:pt x="7" y="12"/>
                  </a:lnTo>
                  <a:lnTo>
                    <a:pt x="0" y="9"/>
                  </a:lnTo>
                  <a:lnTo>
                    <a:pt x="66" y="101"/>
                  </a:lnTo>
                  <a:lnTo>
                    <a:pt x="71" y="94"/>
                  </a:lnTo>
                  <a:lnTo>
                    <a:pt x="72" y="101"/>
                  </a:lnTo>
                  <a:lnTo>
                    <a:pt x="72" y="96"/>
                  </a:lnTo>
                  <a:lnTo>
                    <a:pt x="91" y="94"/>
                  </a:lnTo>
                  <a:lnTo>
                    <a:pt x="94" y="99"/>
                  </a:lnTo>
                  <a:lnTo>
                    <a:pt x="128" y="103"/>
                  </a:lnTo>
                  <a:lnTo>
                    <a:pt x="131" y="108"/>
                  </a:lnTo>
                  <a:lnTo>
                    <a:pt x="141" y="106"/>
                  </a:lnTo>
                  <a:lnTo>
                    <a:pt x="143" y="98"/>
                  </a:lnTo>
                  <a:lnTo>
                    <a:pt x="196" y="61"/>
                  </a:lnTo>
                  <a:lnTo>
                    <a:pt x="128" y="66"/>
                  </a:lnTo>
                  <a:lnTo>
                    <a:pt x="136" y="72"/>
                  </a:lnTo>
                  <a:lnTo>
                    <a:pt x="121" y="74"/>
                  </a:lnTo>
                  <a:lnTo>
                    <a:pt x="109" y="69"/>
                  </a:lnTo>
                  <a:lnTo>
                    <a:pt x="97" y="61"/>
                  </a:lnTo>
                  <a:lnTo>
                    <a:pt x="94" y="71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24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Freeform 22"/>
            <p:cNvSpPr>
              <a:spLocks/>
            </p:cNvSpPr>
            <p:nvPr userDrawn="1"/>
          </p:nvSpPr>
          <p:spPr bwMode="auto">
            <a:xfrm>
              <a:off x="2148917" y="1990589"/>
              <a:ext cx="56327" cy="6947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2" y="42"/>
                </a:cxn>
                <a:cxn ang="0">
                  <a:pos x="0" y="32"/>
                </a:cxn>
                <a:cxn ang="0">
                  <a:pos x="15" y="0"/>
                </a:cxn>
              </a:cxnLst>
              <a:rect l="0" t="0" r="r" b="b"/>
              <a:pathLst>
                <a:path w="32" h="42">
                  <a:moveTo>
                    <a:pt x="15" y="0"/>
                  </a:moveTo>
                  <a:lnTo>
                    <a:pt x="32" y="42"/>
                  </a:lnTo>
                  <a:lnTo>
                    <a:pt x="0" y="32"/>
                  </a:lnTo>
                  <a:lnTo>
                    <a:pt x="15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Freeform 23"/>
            <p:cNvSpPr>
              <a:spLocks/>
            </p:cNvSpPr>
            <p:nvPr userDrawn="1"/>
          </p:nvSpPr>
          <p:spPr bwMode="auto">
            <a:xfrm>
              <a:off x="1997538" y="1988934"/>
              <a:ext cx="98572" cy="12736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6" y="6"/>
                </a:cxn>
                <a:cxn ang="0">
                  <a:pos x="0" y="77"/>
                </a:cxn>
                <a:cxn ang="0">
                  <a:pos x="2" y="0"/>
                </a:cxn>
              </a:cxnLst>
              <a:rect l="0" t="0" r="r" b="b"/>
              <a:pathLst>
                <a:path w="56" h="77">
                  <a:moveTo>
                    <a:pt x="2" y="0"/>
                  </a:moveTo>
                  <a:lnTo>
                    <a:pt x="56" y="6"/>
                  </a:lnTo>
                  <a:lnTo>
                    <a:pt x="0" y="77"/>
                  </a:lnTo>
                  <a:lnTo>
                    <a:pt x="2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Freeform 24"/>
            <p:cNvSpPr>
              <a:spLocks/>
            </p:cNvSpPr>
            <p:nvPr userDrawn="1"/>
          </p:nvSpPr>
          <p:spPr bwMode="auto">
            <a:xfrm>
              <a:off x="3437398" y="2786182"/>
              <a:ext cx="244671" cy="135631"/>
            </a:xfrm>
            <a:custGeom>
              <a:avLst/>
              <a:gdLst/>
              <a:ahLst/>
              <a:cxnLst>
                <a:cxn ang="0">
                  <a:pos x="59" y="82"/>
                </a:cxn>
                <a:cxn ang="0">
                  <a:pos x="24" y="69"/>
                </a:cxn>
                <a:cxn ang="0">
                  <a:pos x="35" y="61"/>
                </a:cxn>
                <a:cxn ang="0">
                  <a:pos x="30" y="62"/>
                </a:cxn>
                <a:cxn ang="0">
                  <a:pos x="35" y="54"/>
                </a:cxn>
                <a:cxn ang="0">
                  <a:pos x="8" y="49"/>
                </a:cxn>
                <a:cxn ang="0">
                  <a:pos x="35" y="37"/>
                </a:cxn>
                <a:cxn ang="0">
                  <a:pos x="27" y="39"/>
                </a:cxn>
                <a:cxn ang="0">
                  <a:pos x="35" y="30"/>
                </a:cxn>
                <a:cxn ang="0">
                  <a:pos x="0" y="30"/>
                </a:cxn>
                <a:cxn ang="0">
                  <a:pos x="5" y="19"/>
                </a:cxn>
                <a:cxn ang="0">
                  <a:pos x="17" y="24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12"/>
                </a:cxn>
                <a:cxn ang="0">
                  <a:pos x="12" y="9"/>
                </a:cxn>
                <a:cxn ang="0">
                  <a:pos x="25" y="19"/>
                </a:cxn>
                <a:cxn ang="0">
                  <a:pos x="25" y="15"/>
                </a:cxn>
                <a:cxn ang="0">
                  <a:pos x="27" y="19"/>
                </a:cxn>
                <a:cxn ang="0">
                  <a:pos x="22" y="7"/>
                </a:cxn>
                <a:cxn ang="0">
                  <a:pos x="27" y="7"/>
                </a:cxn>
                <a:cxn ang="0">
                  <a:pos x="19" y="0"/>
                </a:cxn>
                <a:cxn ang="0">
                  <a:pos x="42" y="35"/>
                </a:cxn>
                <a:cxn ang="0">
                  <a:pos x="49" y="24"/>
                </a:cxn>
                <a:cxn ang="0">
                  <a:pos x="52" y="29"/>
                </a:cxn>
                <a:cxn ang="0">
                  <a:pos x="54" y="12"/>
                </a:cxn>
                <a:cxn ang="0">
                  <a:pos x="64" y="22"/>
                </a:cxn>
                <a:cxn ang="0">
                  <a:pos x="74" y="9"/>
                </a:cxn>
                <a:cxn ang="0">
                  <a:pos x="82" y="24"/>
                </a:cxn>
                <a:cxn ang="0">
                  <a:pos x="79" y="9"/>
                </a:cxn>
                <a:cxn ang="0">
                  <a:pos x="102" y="9"/>
                </a:cxn>
                <a:cxn ang="0">
                  <a:pos x="101" y="0"/>
                </a:cxn>
                <a:cxn ang="0">
                  <a:pos x="126" y="3"/>
                </a:cxn>
                <a:cxn ang="0">
                  <a:pos x="119" y="10"/>
                </a:cxn>
                <a:cxn ang="0">
                  <a:pos x="132" y="27"/>
                </a:cxn>
                <a:cxn ang="0">
                  <a:pos x="132" y="24"/>
                </a:cxn>
                <a:cxn ang="0">
                  <a:pos x="136" y="37"/>
                </a:cxn>
                <a:cxn ang="0">
                  <a:pos x="139" y="35"/>
                </a:cxn>
                <a:cxn ang="0">
                  <a:pos x="126" y="54"/>
                </a:cxn>
                <a:cxn ang="0">
                  <a:pos x="131" y="52"/>
                </a:cxn>
                <a:cxn ang="0">
                  <a:pos x="59" y="82"/>
                </a:cxn>
              </a:cxnLst>
              <a:rect l="0" t="0" r="r" b="b"/>
              <a:pathLst>
                <a:path w="139" h="82">
                  <a:moveTo>
                    <a:pt x="59" y="82"/>
                  </a:moveTo>
                  <a:lnTo>
                    <a:pt x="24" y="69"/>
                  </a:lnTo>
                  <a:lnTo>
                    <a:pt x="35" y="61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8" y="49"/>
                  </a:lnTo>
                  <a:lnTo>
                    <a:pt x="35" y="37"/>
                  </a:lnTo>
                  <a:lnTo>
                    <a:pt x="27" y="39"/>
                  </a:lnTo>
                  <a:lnTo>
                    <a:pt x="35" y="30"/>
                  </a:lnTo>
                  <a:lnTo>
                    <a:pt x="0" y="30"/>
                  </a:lnTo>
                  <a:lnTo>
                    <a:pt x="5" y="19"/>
                  </a:lnTo>
                  <a:lnTo>
                    <a:pt x="17" y="24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2" y="7"/>
                  </a:lnTo>
                  <a:lnTo>
                    <a:pt x="27" y="7"/>
                  </a:lnTo>
                  <a:lnTo>
                    <a:pt x="19" y="0"/>
                  </a:lnTo>
                  <a:lnTo>
                    <a:pt x="42" y="35"/>
                  </a:lnTo>
                  <a:lnTo>
                    <a:pt x="49" y="24"/>
                  </a:lnTo>
                  <a:lnTo>
                    <a:pt x="52" y="29"/>
                  </a:lnTo>
                  <a:lnTo>
                    <a:pt x="54" y="12"/>
                  </a:lnTo>
                  <a:lnTo>
                    <a:pt x="64" y="22"/>
                  </a:lnTo>
                  <a:lnTo>
                    <a:pt x="74" y="9"/>
                  </a:lnTo>
                  <a:lnTo>
                    <a:pt x="82" y="24"/>
                  </a:lnTo>
                  <a:lnTo>
                    <a:pt x="79" y="9"/>
                  </a:lnTo>
                  <a:lnTo>
                    <a:pt x="102" y="9"/>
                  </a:lnTo>
                  <a:lnTo>
                    <a:pt x="101" y="0"/>
                  </a:lnTo>
                  <a:lnTo>
                    <a:pt x="126" y="3"/>
                  </a:lnTo>
                  <a:lnTo>
                    <a:pt x="119" y="10"/>
                  </a:lnTo>
                  <a:lnTo>
                    <a:pt x="132" y="27"/>
                  </a:lnTo>
                  <a:lnTo>
                    <a:pt x="132" y="24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26" y="54"/>
                  </a:lnTo>
                  <a:lnTo>
                    <a:pt x="131" y="52"/>
                  </a:lnTo>
                  <a:lnTo>
                    <a:pt x="59" y="8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0" name="Freeform 25"/>
            <p:cNvSpPr>
              <a:spLocks/>
            </p:cNvSpPr>
            <p:nvPr userDrawn="1"/>
          </p:nvSpPr>
          <p:spPr bwMode="auto">
            <a:xfrm>
              <a:off x="5602468" y="2210576"/>
              <a:ext cx="100333" cy="1720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7" y="104"/>
                </a:cxn>
                <a:cxn ang="0">
                  <a:pos x="45" y="99"/>
                </a:cxn>
                <a:cxn ang="0">
                  <a:pos x="48" y="103"/>
                </a:cxn>
                <a:cxn ang="0">
                  <a:pos x="13" y="88"/>
                </a:cxn>
                <a:cxn ang="0">
                  <a:pos x="22" y="84"/>
                </a:cxn>
                <a:cxn ang="0">
                  <a:pos x="17" y="71"/>
                </a:cxn>
                <a:cxn ang="0">
                  <a:pos x="0" y="66"/>
                </a:cxn>
                <a:cxn ang="0">
                  <a:pos x="13" y="0"/>
                </a:cxn>
              </a:cxnLst>
              <a:rect l="0" t="0" r="r" b="b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Freeform 26"/>
            <p:cNvSpPr>
              <a:spLocks/>
            </p:cNvSpPr>
            <p:nvPr userDrawn="1"/>
          </p:nvSpPr>
          <p:spPr bwMode="auto">
            <a:xfrm>
              <a:off x="5625351" y="1937659"/>
              <a:ext cx="334442" cy="25968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7" y="42"/>
                </a:cxn>
                <a:cxn ang="0">
                  <a:pos x="190" y="0"/>
                </a:cxn>
                <a:cxn ang="0">
                  <a:pos x="168" y="32"/>
                </a:cxn>
                <a:cxn ang="0">
                  <a:pos x="67" y="100"/>
                </a:cxn>
                <a:cxn ang="0">
                  <a:pos x="57" y="103"/>
                </a:cxn>
                <a:cxn ang="0">
                  <a:pos x="59" y="123"/>
                </a:cxn>
                <a:cxn ang="0">
                  <a:pos x="45" y="132"/>
                </a:cxn>
                <a:cxn ang="0">
                  <a:pos x="45" y="153"/>
                </a:cxn>
                <a:cxn ang="0">
                  <a:pos x="40" y="148"/>
                </a:cxn>
                <a:cxn ang="0">
                  <a:pos x="7" y="157"/>
                </a:cxn>
                <a:cxn ang="0">
                  <a:pos x="17" y="147"/>
                </a:cxn>
                <a:cxn ang="0">
                  <a:pos x="0" y="143"/>
                </a:cxn>
              </a:cxnLst>
              <a:rect l="0" t="0" r="r" b="b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2" name="Freeform 27"/>
            <p:cNvSpPr>
              <a:spLocks/>
            </p:cNvSpPr>
            <p:nvPr userDrawn="1"/>
          </p:nvSpPr>
          <p:spPr bwMode="auto">
            <a:xfrm>
              <a:off x="7802742" y="5917279"/>
              <a:ext cx="70409" cy="7277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8" y="20"/>
                </a:cxn>
                <a:cxn ang="0">
                  <a:pos x="33" y="0"/>
                </a:cxn>
                <a:cxn ang="0">
                  <a:pos x="40" y="25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28" y="35"/>
                </a:cxn>
                <a:cxn ang="0">
                  <a:pos x="25" y="42"/>
                </a:cxn>
                <a:cxn ang="0">
                  <a:pos x="16" y="44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1" y="18"/>
                </a:cxn>
              </a:cxnLst>
              <a:rect l="0" t="0" r="r" b="b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3" name="Freeform 28"/>
            <p:cNvSpPr>
              <a:spLocks/>
            </p:cNvSpPr>
            <p:nvPr userDrawn="1"/>
          </p:nvSpPr>
          <p:spPr bwMode="auto">
            <a:xfrm>
              <a:off x="8193511" y="5811421"/>
              <a:ext cx="172502" cy="163750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83" y="10"/>
                </a:cxn>
                <a:cxn ang="0">
                  <a:pos x="93" y="7"/>
                </a:cxn>
                <a:cxn ang="0">
                  <a:pos x="93" y="12"/>
                </a:cxn>
                <a:cxn ang="0">
                  <a:pos x="94" y="8"/>
                </a:cxn>
                <a:cxn ang="0">
                  <a:pos x="98" y="13"/>
                </a:cxn>
                <a:cxn ang="0">
                  <a:pos x="93" y="27"/>
                </a:cxn>
                <a:cxn ang="0">
                  <a:pos x="79" y="44"/>
                </a:cxn>
                <a:cxn ang="0">
                  <a:pos x="83" y="54"/>
                </a:cxn>
                <a:cxn ang="0">
                  <a:pos x="64" y="55"/>
                </a:cxn>
                <a:cxn ang="0">
                  <a:pos x="51" y="91"/>
                </a:cxn>
                <a:cxn ang="0">
                  <a:pos x="36" y="99"/>
                </a:cxn>
                <a:cxn ang="0">
                  <a:pos x="26" y="99"/>
                </a:cxn>
                <a:cxn ang="0">
                  <a:pos x="24" y="97"/>
                </a:cxn>
                <a:cxn ang="0">
                  <a:pos x="17" y="96"/>
                </a:cxn>
                <a:cxn ang="0">
                  <a:pos x="12" y="92"/>
                </a:cxn>
                <a:cxn ang="0">
                  <a:pos x="2" y="92"/>
                </a:cxn>
                <a:cxn ang="0">
                  <a:pos x="6" y="87"/>
                </a:cxn>
                <a:cxn ang="0">
                  <a:pos x="2" y="91"/>
                </a:cxn>
                <a:cxn ang="0">
                  <a:pos x="4" y="87"/>
                </a:cxn>
                <a:cxn ang="0">
                  <a:pos x="0" y="89"/>
                </a:cxn>
                <a:cxn ang="0">
                  <a:pos x="26" y="55"/>
                </a:cxn>
                <a:cxn ang="0">
                  <a:pos x="51" y="37"/>
                </a:cxn>
                <a:cxn ang="0">
                  <a:pos x="71" y="8"/>
                </a:cxn>
              </a:cxnLst>
              <a:rect l="0" t="0" r="r" b="b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4" name="Freeform 29"/>
            <p:cNvSpPr>
              <a:spLocks/>
            </p:cNvSpPr>
            <p:nvPr userDrawn="1"/>
          </p:nvSpPr>
          <p:spPr bwMode="auto">
            <a:xfrm>
              <a:off x="8330808" y="5660903"/>
              <a:ext cx="123215" cy="1786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7"/>
                </a:cxn>
                <a:cxn ang="0">
                  <a:pos x="16" y="10"/>
                </a:cxn>
                <a:cxn ang="0">
                  <a:pos x="18" y="15"/>
                </a:cxn>
                <a:cxn ang="0">
                  <a:pos x="23" y="20"/>
                </a:cxn>
                <a:cxn ang="0">
                  <a:pos x="20" y="19"/>
                </a:cxn>
                <a:cxn ang="0">
                  <a:pos x="25" y="34"/>
                </a:cxn>
                <a:cxn ang="0">
                  <a:pos x="28" y="35"/>
                </a:cxn>
                <a:cxn ang="0">
                  <a:pos x="33" y="41"/>
                </a:cxn>
                <a:cxn ang="0">
                  <a:pos x="33" y="30"/>
                </a:cxn>
                <a:cxn ang="0">
                  <a:pos x="45" y="47"/>
                </a:cxn>
                <a:cxn ang="0">
                  <a:pos x="60" y="51"/>
                </a:cxn>
                <a:cxn ang="0">
                  <a:pos x="68" y="46"/>
                </a:cxn>
                <a:cxn ang="0">
                  <a:pos x="70" y="54"/>
                </a:cxn>
                <a:cxn ang="0">
                  <a:pos x="67" y="67"/>
                </a:cxn>
                <a:cxn ang="0">
                  <a:pos x="53" y="76"/>
                </a:cxn>
                <a:cxn ang="0">
                  <a:pos x="48" y="89"/>
                </a:cxn>
                <a:cxn ang="0">
                  <a:pos x="33" y="108"/>
                </a:cxn>
                <a:cxn ang="0">
                  <a:pos x="31" y="104"/>
                </a:cxn>
                <a:cxn ang="0">
                  <a:pos x="26" y="104"/>
                </a:cxn>
                <a:cxn ang="0">
                  <a:pos x="28" y="96"/>
                </a:cxn>
                <a:cxn ang="0">
                  <a:pos x="26" y="84"/>
                </a:cxn>
                <a:cxn ang="0">
                  <a:pos x="16" y="69"/>
                </a:cxn>
                <a:cxn ang="0">
                  <a:pos x="23" y="64"/>
                </a:cxn>
                <a:cxn ang="0">
                  <a:pos x="25" y="35"/>
                </a:cxn>
                <a:cxn ang="0">
                  <a:pos x="18" y="30"/>
                </a:cxn>
                <a:cxn ang="0">
                  <a:pos x="20" y="3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1" y="20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30"/>
            <p:cNvSpPr>
              <a:spLocks/>
            </p:cNvSpPr>
            <p:nvPr userDrawn="1"/>
          </p:nvSpPr>
          <p:spPr bwMode="auto">
            <a:xfrm>
              <a:off x="4324548" y="1833455"/>
              <a:ext cx="168981" cy="340732"/>
            </a:xfrm>
            <a:custGeom>
              <a:avLst/>
              <a:gdLst/>
              <a:ahLst/>
              <a:cxnLst>
                <a:cxn ang="0">
                  <a:pos x="49" y="21"/>
                </a:cxn>
                <a:cxn ang="0">
                  <a:pos x="57" y="60"/>
                </a:cxn>
                <a:cxn ang="0">
                  <a:pos x="61" y="58"/>
                </a:cxn>
                <a:cxn ang="0">
                  <a:pos x="71" y="74"/>
                </a:cxn>
                <a:cxn ang="0">
                  <a:pos x="69" y="0"/>
                </a:cxn>
                <a:cxn ang="0">
                  <a:pos x="86" y="47"/>
                </a:cxn>
                <a:cxn ang="0">
                  <a:pos x="96" y="31"/>
                </a:cxn>
                <a:cxn ang="0">
                  <a:pos x="69" y="206"/>
                </a:cxn>
                <a:cxn ang="0">
                  <a:pos x="61" y="190"/>
                </a:cxn>
                <a:cxn ang="0">
                  <a:pos x="71" y="184"/>
                </a:cxn>
                <a:cxn ang="0">
                  <a:pos x="41" y="159"/>
                </a:cxn>
                <a:cxn ang="0">
                  <a:pos x="76" y="134"/>
                </a:cxn>
                <a:cxn ang="0">
                  <a:pos x="37" y="144"/>
                </a:cxn>
                <a:cxn ang="0">
                  <a:pos x="36" y="127"/>
                </a:cxn>
                <a:cxn ang="0">
                  <a:pos x="44" y="131"/>
                </a:cxn>
                <a:cxn ang="0">
                  <a:pos x="72" y="85"/>
                </a:cxn>
                <a:cxn ang="0">
                  <a:pos x="61" y="104"/>
                </a:cxn>
                <a:cxn ang="0">
                  <a:pos x="59" y="80"/>
                </a:cxn>
                <a:cxn ang="0">
                  <a:pos x="54" y="94"/>
                </a:cxn>
                <a:cxn ang="0">
                  <a:pos x="51" y="87"/>
                </a:cxn>
                <a:cxn ang="0">
                  <a:pos x="36" y="117"/>
                </a:cxn>
                <a:cxn ang="0">
                  <a:pos x="20" y="102"/>
                </a:cxn>
                <a:cxn ang="0">
                  <a:pos x="31" y="95"/>
                </a:cxn>
                <a:cxn ang="0">
                  <a:pos x="7" y="72"/>
                </a:cxn>
                <a:cxn ang="0">
                  <a:pos x="20" y="77"/>
                </a:cxn>
                <a:cxn ang="0">
                  <a:pos x="15" y="52"/>
                </a:cxn>
                <a:cxn ang="0">
                  <a:pos x="7" y="52"/>
                </a:cxn>
                <a:cxn ang="0">
                  <a:pos x="7" y="63"/>
                </a:cxn>
                <a:cxn ang="0">
                  <a:pos x="0" y="25"/>
                </a:cxn>
                <a:cxn ang="0">
                  <a:pos x="7" y="30"/>
                </a:cxn>
                <a:cxn ang="0">
                  <a:pos x="10" y="16"/>
                </a:cxn>
                <a:cxn ang="0">
                  <a:pos x="17" y="26"/>
                </a:cxn>
                <a:cxn ang="0">
                  <a:pos x="17" y="15"/>
                </a:cxn>
                <a:cxn ang="0">
                  <a:pos x="37" y="15"/>
                </a:cxn>
                <a:cxn ang="0">
                  <a:pos x="31" y="43"/>
                </a:cxn>
                <a:cxn ang="0">
                  <a:pos x="34" y="40"/>
                </a:cxn>
                <a:cxn ang="0">
                  <a:pos x="44" y="55"/>
                </a:cxn>
                <a:cxn ang="0">
                  <a:pos x="46" y="18"/>
                </a:cxn>
                <a:cxn ang="0">
                  <a:pos x="49" y="21"/>
                </a:cxn>
                <a:cxn ang="0">
                  <a:pos x="49" y="21"/>
                </a:cxn>
              </a:cxnLst>
              <a:rect l="0" t="0" r="r" b="b"/>
              <a:pathLst>
                <a:path w="96" h="206">
                  <a:moveTo>
                    <a:pt x="49" y="21"/>
                  </a:moveTo>
                  <a:lnTo>
                    <a:pt x="57" y="60"/>
                  </a:lnTo>
                  <a:lnTo>
                    <a:pt x="61" y="58"/>
                  </a:lnTo>
                  <a:lnTo>
                    <a:pt x="71" y="74"/>
                  </a:lnTo>
                  <a:lnTo>
                    <a:pt x="69" y="0"/>
                  </a:lnTo>
                  <a:lnTo>
                    <a:pt x="86" y="47"/>
                  </a:lnTo>
                  <a:lnTo>
                    <a:pt x="96" y="31"/>
                  </a:lnTo>
                  <a:lnTo>
                    <a:pt x="69" y="206"/>
                  </a:lnTo>
                  <a:lnTo>
                    <a:pt x="61" y="190"/>
                  </a:lnTo>
                  <a:lnTo>
                    <a:pt x="71" y="184"/>
                  </a:lnTo>
                  <a:lnTo>
                    <a:pt x="41" y="159"/>
                  </a:lnTo>
                  <a:lnTo>
                    <a:pt x="76" y="134"/>
                  </a:lnTo>
                  <a:lnTo>
                    <a:pt x="37" y="144"/>
                  </a:lnTo>
                  <a:lnTo>
                    <a:pt x="36" y="127"/>
                  </a:lnTo>
                  <a:lnTo>
                    <a:pt x="44" y="131"/>
                  </a:lnTo>
                  <a:lnTo>
                    <a:pt x="72" y="85"/>
                  </a:lnTo>
                  <a:lnTo>
                    <a:pt x="61" y="104"/>
                  </a:lnTo>
                  <a:lnTo>
                    <a:pt x="59" y="80"/>
                  </a:lnTo>
                  <a:lnTo>
                    <a:pt x="54" y="94"/>
                  </a:lnTo>
                  <a:lnTo>
                    <a:pt x="51" y="87"/>
                  </a:lnTo>
                  <a:lnTo>
                    <a:pt x="36" y="117"/>
                  </a:lnTo>
                  <a:lnTo>
                    <a:pt x="20" y="102"/>
                  </a:lnTo>
                  <a:lnTo>
                    <a:pt x="31" y="95"/>
                  </a:lnTo>
                  <a:lnTo>
                    <a:pt x="7" y="72"/>
                  </a:lnTo>
                  <a:lnTo>
                    <a:pt x="20" y="77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63"/>
                  </a:lnTo>
                  <a:lnTo>
                    <a:pt x="0" y="25"/>
                  </a:lnTo>
                  <a:lnTo>
                    <a:pt x="7" y="30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37" y="1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44" y="55"/>
                  </a:lnTo>
                  <a:lnTo>
                    <a:pt x="46" y="18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31"/>
            <p:cNvSpPr>
              <a:spLocks/>
            </p:cNvSpPr>
            <p:nvPr userDrawn="1"/>
          </p:nvSpPr>
          <p:spPr bwMode="auto">
            <a:xfrm>
              <a:off x="4546336" y="2018707"/>
              <a:ext cx="88011" cy="926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7"/>
                </a:cxn>
                <a:cxn ang="0">
                  <a:pos x="20" y="56"/>
                </a:cxn>
                <a:cxn ang="0">
                  <a:pos x="25" y="35"/>
                </a:cxn>
                <a:cxn ang="0">
                  <a:pos x="0" y="47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50" y="27"/>
                  </a:lnTo>
                  <a:lnTo>
                    <a:pt x="20" y="56"/>
                  </a:lnTo>
                  <a:lnTo>
                    <a:pt x="25" y="35"/>
                  </a:lnTo>
                  <a:lnTo>
                    <a:pt x="0" y="47"/>
                  </a:lnTo>
                  <a:lnTo>
                    <a:pt x="25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32"/>
            <p:cNvSpPr>
              <a:spLocks/>
            </p:cNvSpPr>
            <p:nvPr userDrawn="1"/>
          </p:nvSpPr>
          <p:spPr bwMode="auto">
            <a:xfrm>
              <a:off x="4472407" y="1777217"/>
              <a:ext cx="209466" cy="110821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119" y="40"/>
                </a:cxn>
                <a:cxn ang="0">
                  <a:pos x="29" y="67"/>
                </a:cxn>
                <a:cxn ang="0">
                  <a:pos x="45" y="67"/>
                </a:cxn>
                <a:cxn ang="0">
                  <a:pos x="39" y="60"/>
                </a:cxn>
                <a:cxn ang="0">
                  <a:pos x="55" y="50"/>
                </a:cxn>
                <a:cxn ang="0">
                  <a:pos x="10" y="44"/>
                </a:cxn>
                <a:cxn ang="0">
                  <a:pos x="17" y="35"/>
                </a:cxn>
                <a:cxn ang="0">
                  <a:pos x="0" y="29"/>
                </a:cxn>
                <a:cxn ang="0">
                  <a:pos x="24" y="37"/>
                </a:cxn>
                <a:cxn ang="0">
                  <a:pos x="20" y="12"/>
                </a:cxn>
                <a:cxn ang="0">
                  <a:pos x="29" y="25"/>
                </a:cxn>
                <a:cxn ang="0">
                  <a:pos x="29" y="0"/>
                </a:cxn>
                <a:cxn ang="0">
                  <a:pos x="60" y="39"/>
                </a:cxn>
                <a:cxn ang="0">
                  <a:pos x="62" y="8"/>
                </a:cxn>
                <a:cxn ang="0">
                  <a:pos x="67" y="13"/>
                </a:cxn>
                <a:cxn ang="0">
                  <a:pos x="67" y="2"/>
                </a:cxn>
              </a:cxnLst>
              <a:rect l="0" t="0" r="r" b="b"/>
              <a:pathLst>
                <a:path w="119" h="67">
                  <a:moveTo>
                    <a:pt x="67" y="2"/>
                  </a:moveTo>
                  <a:lnTo>
                    <a:pt x="119" y="40"/>
                  </a:lnTo>
                  <a:lnTo>
                    <a:pt x="29" y="67"/>
                  </a:lnTo>
                  <a:lnTo>
                    <a:pt x="45" y="67"/>
                  </a:lnTo>
                  <a:lnTo>
                    <a:pt x="39" y="60"/>
                  </a:lnTo>
                  <a:lnTo>
                    <a:pt x="55" y="50"/>
                  </a:lnTo>
                  <a:lnTo>
                    <a:pt x="10" y="44"/>
                  </a:lnTo>
                  <a:lnTo>
                    <a:pt x="17" y="35"/>
                  </a:lnTo>
                  <a:lnTo>
                    <a:pt x="0" y="29"/>
                  </a:lnTo>
                  <a:lnTo>
                    <a:pt x="24" y="37"/>
                  </a:lnTo>
                  <a:lnTo>
                    <a:pt x="20" y="12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60" y="39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67" y="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33"/>
            <p:cNvSpPr>
              <a:spLocks/>
            </p:cNvSpPr>
            <p:nvPr userDrawn="1"/>
          </p:nvSpPr>
          <p:spPr bwMode="auto">
            <a:xfrm>
              <a:off x="1506437" y="2165917"/>
              <a:ext cx="438295" cy="38373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3" y="110"/>
                </a:cxn>
                <a:cxn ang="0">
                  <a:pos x="6" y="133"/>
                </a:cxn>
                <a:cxn ang="0">
                  <a:pos x="27" y="140"/>
                </a:cxn>
                <a:cxn ang="0">
                  <a:pos x="70" y="140"/>
                </a:cxn>
                <a:cxn ang="0">
                  <a:pos x="83" y="157"/>
                </a:cxn>
                <a:cxn ang="0">
                  <a:pos x="70" y="165"/>
                </a:cxn>
                <a:cxn ang="0">
                  <a:pos x="27" y="165"/>
                </a:cxn>
                <a:cxn ang="0">
                  <a:pos x="33" y="194"/>
                </a:cxn>
                <a:cxn ang="0">
                  <a:pos x="48" y="200"/>
                </a:cxn>
                <a:cxn ang="0">
                  <a:pos x="70" y="200"/>
                </a:cxn>
                <a:cxn ang="0">
                  <a:pos x="78" y="232"/>
                </a:cxn>
                <a:cxn ang="0">
                  <a:pos x="120" y="224"/>
                </a:cxn>
                <a:cxn ang="0">
                  <a:pos x="162" y="200"/>
                </a:cxn>
                <a:cxn ang="0">
                  <a:pos x="169" y="194"/>
                </a:cxn>
                <a:cxn ang="0">
                  <a:pos x="206" y="224"/>
                </a:cxn>
                <a:cxn ang="0">
                  <a:pos x="219" y="215"/>
                </a:cxn>
                <a:cxn ang="0">
                  <a:pos x="234" y="200"/>
                </a:cxn>
                <a:cxn ang="0">
                  <a:pos x="234" y="187"/>
                </a:cxn>
                <a:cxn ang="0">
                  <a:pos x="241" y="187"/>
                </a:cxn>
                <a:cxn ang="0">
                  <a:pos x="249" y="165"/>
                </a:cxn>
                <a:cxn ang="0">
                  <a:pos x="192" y="133"/>
                </a:cxn>
                <a:cxn ang="0">
                  <a:pos x="192" y="103"/>
                </a:cxn>
                <a:cxn ang="0">
                  <a:pos x="176" y="59"/>
                </a:cxn>
                <a:cxn ang="0">
                  <a:pos x="197" y="14"/>
                </a:cxn>
                <a:cxn ang="0">
                  <a:pos x="192" y="0"/>
                </a:cxn>
                <a:cxn ang="0">
                  <a:pos x="162" y="0"/>
                </a:cxn>
                <a:cxn ang="0">
                  <a:pos x="149" y="44"/>
                </a:cxn>
                <a:cxn ang="0">
                  <a:pos x="127" y="37"/>
                </a:cxn>
                <a:cxn ang="0">
                  <a:pos x="112" y="37"/>
                </a:cxn>
                <a:cxn ang="0">
                  <a:pos x="92" y="29"/>
                </a:cxn>
                <a:cxn ang="0">
                  <a:pos x="78" y="44"/>
                </a:cxn>
                <a:cxn ang="0">
                  <a:pos x="70" y="22"/>
                </a:cxn>
                <a:cxn ang="0">
                  <a:pos x="48" y="22"/>
                </a:cxn>
                <a:cxn ang="0">
                  <a:pos x="6" y="59"/>
                </a:cxn>
                <a:cxn ang="0">
                  <a:pos x="6" y="68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</a:cxnLst>
              <a:rect l="0" t="0" r="r" b="b"/>
              <a:pathLst>
                <a:path w="249" h="232">
                  <a:moveTo>
                    <a:pt x="0" y="103"/>
                  </a:moveTo>
                  <a:lnTo>
                    <a:pt x="13" y="110"/>
                  </a:lnTo>
                  <a:lnTo>
                    <a:pt x="6" y="133"/>
                  </a:lnTo>
                  <a:lnTo>
                    <a:pt x="27" y="140"/>
                  </a:lnTo>
                  <a:lnTo>
                    <a:pt x="70" y="140"/>
                  </a:lnTo>
                  <a:lnTo>
                    <a:pt x="83" y="157"/>
                  </a:lnTo>
                  <a:lnTo>
                    <a:pt x="70" y="165"/>
                  </a:lnTo>
                  <a:lnTo>
                    <a:pt x="27" y="165"/>
                  </a:lnTo>
                  <a:lnTo>
                    <a:pt x="33" y="194"/>
                  </a:lnTo>
                  <a:lnTo>
                    <a:pt x="48" y="200"/>
                  </a:lnTo>
                  <a:lnTo>
                    <a:pt x="70" y="200"/>
                  </a:lnTo>
                  <a:lnTo>
                    <a:pt x="78" y="232"/>
                  </a:lnTo>
                  <a:lnTo>
                    <a:pt x="120" y="224"/>
                  </a:lnTo>
                  <a:lnTo>
                    <a:pt x="162" y="200"/>
                  </a:lnTo>
                  <a:lnTo>
                    <a:pt x="169" y="194"/>
                  </a:lnTo>
                  <a:lnTo>
                    <a:pt x="206" y="224"/>
                  </a:lnTo>
                  <a:lnTo>
                    <a:pt x="219" y="215"/>
                  </a:lnTo>
                  <a:lnTo>
                    <a:pt x="234" y="200"/>
                  </a:lnTo>
                  <a:lnTo>
                    <a:pt x="234" y="187"/>
                  </a:lnTo>
                  <a:lnTo>
                    <a:pt x="241" y="187"/>
                  </a:lnTo>
                  <a:lnTo>
                    <a:pt x="249" y="165"/>
                  </a:lnTo>
                  <a:lnTo>
                    <a:pt x="192" y="133"/>
                  </a:lnTo>
                  <a:lnTo>
                    <a:pt x="192" y="103"/>
                  </a:lnTo>
                  <a:lnTo>
                    <a:pt x="176" y="59"/>
                  </a:lnTo>
                  <a:lnTo>
                    <a:pt x="197" y="14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49" y="44"/>
                  </a:lnTo>
                  <a:lnTo>
                    <a:pt x="127" y="37"/>
                  </a:lnTo>
                  <a:lnTo>
                    <a:pt x="112" y="37"/>
                  </a:lnTo>
                  <a:lnTo>
                    <a:pt x="92" y="29"/>
                  </a:lnTo>
                  <a:lnTo>
                    <a:pt x="78" y="44"/>
                  </a:lnTo>
                  <a:lnTo>
                    <a:pt x="70" y="22"/>
                  </a:lnTo>
                  <a:lnTo>
                    <a:pt x="48" y="22"/>
                  </a:lnTo>
                  <a:lnTo>
                    <a:pt x="6" y="59"/>
                  </a:lnTo>
                  <a:lnTo>
                    <a:pt x="6" y="68"/>
                  </a:lnTo>
                  <a:lnTo>
                    <a:pt x="0" y="8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34"/>
            <p:cNvSpPr>
              <a:spLocks/>
            </p:cNvSpPr>
            <p:nvPr userDrawn="1"/>
          </p:nvSpPr>
          <p:spPr bwMode="auto">
            <a:xfrm>
              <a:off x="2189402" y="2152684"/>
              <a:ext cx="681205" cy="787323"/>
            </a:xfrm>
            <a:custGeom>
              <a:avLst/>
              <a:gdLst/>
              <a:ahLst/>
              <a:cxnLst>
                <a:cxn ang="0">
                  <a:pos x="39" y="166"/>
                </a:cxn>
                <a:cxn ang="0">
                  <a:pos x="118" y="188"/>
                </a:cxn>
                <a:cxn ang="0">
                  <a:pos x="151" y="197"/>
                </a:cxn>
                <a:cxn ang="0">
                  <a:pos x="166" y="188"/>
                </a:cxn>
                <a:cxn ang="0">
                  <a:pos x="180" y="234"/>
                </a:cxn>
                <a:cxn ang="0">
                  <a:pos x="208" y="242"/>
                </a:cxn>
                <a:cxn ang="0">
                  <a:pos x="237" y="286"/>
                </a:cxn>
                <a:cxn ang="0">
                  <a:pos x="217" y="355"/>
                </a:cxn>
                <a:cxn ang="0">
                  <a:pos x="166" y="355"/>
                </a:cxn>
                <a:cxn ang="0">
                  <a:pos x="160" y="370"/>
                </a:cxn>
                <a:cxn ang="0">
                  <a:pos x="180" y="400"/>
                </a:cxn>
                <a:cxn ang="0">
                  <a:pos x="208" y="393"/>
                </a:cxn>
                <a:cxn ang="0">
                  <a:pos x="247" y="429"/>
                </a:cxn>
                <a:cxn ang="0">
                  <a:pos x="322" y="476"/>
                </a:cxn>
                <a:cxn ang="0">
                  <a:pos x="289" y="429"/>
                </a:cxn>
                <a:cxn ang="0">
                  <a:pos x="330" y="445"/>
                </a:cxn>
                <a:cxn ang="0">
                  <a:pos x="346" y="418"/>
                </a:cxn>
                <a:cxn ang="0">
                  <a:pos x="337" y="393"/>
                </a:cxn>
                <a:cxn ang="0">
                  <a:pos x="300" y="346"/>
                </a:cxn>
                <a:cxn ang="0">
                  <a:pos x="330" y="346"/>
                </a:cxn>
                <a:cxn ang="0">
                  <a:pos x="352" y="370"/>
                </a:cxn>
                <a:cxn ang="0">
                  <a:pos x="374" y="355"/>
                </a:cxn>
                <a:cxn ang="0">
                  <a:pos x="337" y="257"/>
                </a:cxn>
                <a:cxn ang="0">
                  <a:pos x="294" y="242"/>
                </a:cxn>
                <a:cxn ang="0">
                  <a:pos x="310" y="210"/>
                </a:cxn>
                <a:cxn ang="0">
                  <a:pos x="300" y="188"/>
                </a:cxn>
                <a:cxn ang="0">
                  <a:pos x="267" y="149"/>
                </a:cxn>
                <a:cxn ang="0">
                  <a:pos x="217" y="104"/>
                </a:cxn>
                <a:cxn ang="0">
                  <a:pos x="195" y="69"/>
                </a:cxn>
                <a:cxn ang="0">
                  <a:pos x="151" y="69"/>
                </a:cxn>
                <a:cxn ang="0">
                  <a:pos x="118" y="86"/>
                </a:cxn>
                <a:cxn ang="0">
                  <a:pos x="118" y="39"/>
                </a:cxn>
                <a:cxn ang="0">
                  <a:pos x="96" y="0"/>
                </a:cxn>
                <a:cxn ang="0">
                  <a:pos x="59" y="86"/>
                </a:cxn>
                <a:cxn ang="0">
                  <a:pos x="46" y="101"/>
                </a:cxn>
                <a:cxn ang="0">
                  <a:pos x="81" y="0"/>
                </a:cxn>
                <a:cxn ang="0">
                  <a:pos x="0" y="76"/>
                </a:cxn>
                <a:cxn ang="0">
                  <a:pos x="0" y="104"/>
                </a:cxn>
              </a:cxnLst>
              <a:rect l="0" t="0" r="r" b="b"/>
              <a:pathLst>
                <a:path w="387" h="476">
                  <a:moveTo>
                    <a:pt x="0" y="104"/>
                  </a:moveTo>
                  <a:lnTo>
                    <a:pt x="39" y="166"/>
                  </a:lnTo>
                  <a:lnTo>
                    <a:pt x="109" y="188"/>
                  </a:lnTo>
                  <a:lnTo>
                    <a:pt x="118" y="188"/>
                  </a:lnTo>
                  <a:lnTo>
                    <a:pt x="138" y="197"/>
                  </a:lnTo>
                  <a:lnTo>
                    <a:pt x="151" y="197"/>
                  </a:lnTo>
                  <a:lnTo>
                    <a:pt x="160" y="166"/>
                  </a:lnTo>
                  <a:lnTo>
                    <a:pt x="166" y="188"/>
                  </a:lnTo>
                  <a:lnTo>
                    <a:pt x="195" y="210"/>
                  </a:lnTo>
                  <a:lnTo>
                    <a:pt x="180" y="234"/>
                  </a:lnTo>
                  <a:lnTo>
                    <a:pt x="201" y="225"/>
                  </a:lnTo>
                  <a:lnTo>
                    <a:pt x="208" y="242"/>
                  </a:lnTo>
                  <a:lnTo>
                    <a:pt x="223" y="257"/>
                  </a:lnTo>
                  <a:lnTo>
                    <a:pt x="237" y="286"/>
                  </a:lnTo>
                  <a:lnTo>
                    <a:pt x="208" y="333"/>
                  </a:lnTo>
                  <a:lnTo>
                    <a:pt x="217" y="355"/>
                  </a:lnTo>
                  <a:lnTo>
                    <a:pt x="208" y="363"/>
                  </a:lnTo>
                  <a:lnTo>
                    <a:pt x="166" y="355"/>
                  </a:lnTo>
                  <a:lnTo>
                    <a:pt x="166" y="370"/>
                  </a:lnTo>
                  <a:lnTo>
                    <a:pt x="160" y="370"/>
                  </a:lnTo>
                  <a:lnTo>
                    <a:pt x="160" y="400"/>
                  </a:lnTo>
                  <a:lnTo>
                    <a:pt x="180" y="400"/>
                  </a:lnTo>
                  <a:lnTo>
                    <a:pt x="195" y="393"/>
                  </a:lnTo>
                  <a:lnTo>
                    <a:pt x="208" y="393"/>
                  </a:lnTo>
                  <a:lnTo>
                    <a:pt x="247" y="418"/>
                  </a:lnTo>
                  <a:lnTo>
                    <a:pt x="247" y="429"/>
                  </a:lnTo>
                  <a:lnTo>
                    <a:pt x="294" y="467"/>
                  </a:lnTo>
                  <a:lnTo>
                    <a:pt x="322" y="476"/>
                  </a:lnTo>
                  <a:lnTo>
                    <a:pt x="322" y="467"/>
                  </a:lnTo>
                  <a:lnTo>
                    <a:pt x="289" y="429"/>
                  </a:lnTo>
                  <a:lnTo>
                    <a:pt x="289" y="410"/>
                  </a:lnTo>
                  <a:lnTo>
                    <a:pt x="330" y="445"/>
                  </a:lnTo>
                  <a:lnTo>
                    <a:pt x="346" y="445"/>
                  </a:lnTo>
                  <a:lnTo>
                    <a:pt x="346" y="418"/>
                  </a:lnTo>
                  <a:lnTo>
                    <a:pt x="337" y="410"/>
                  </a:lnTo>
                  <a:lnTo>
                    <a:pt x="337" y="393"/>
                  </a:lnTo>
                  <a:lnTo>
                    <a:pt x="310" y="363"/>
                  </a:lnTo>
                  <a:lnTo>
                    <a:pt x="300" y="346"/>
                  </a:lnTo>
                  <a:lnTo>
                    <a:pt x="310" y="326"/>
                  </a:lnTo>
                  <a:lnTo>
                    <a:pt x="330" y="346"/>
                  </a:lnTo>
                  <a:lnTo>
                    <a:pt x="337" y="363"/>
                  </a:lnTo>
                  <a:lnTo>
                    <a:pt x="352" y="370"/>
                  </a:lnTo>
                  <a:lnTo>
                    <a:pt x="352" y="355"/>
                  </a:lnTo>
                  <a:lnTo>
                    <a:pt x="374" y="355"/>
                  </a:lnTo>
                  <a:lnTo>
                    <a:pt x="387" y="318"/>
                  </a:lnTo>
                  <a:lnTo>
                    <a:pt x="337" y="257"/>
                  </a:lnTo>
                  <a:lnTo>
                    <a:pt x="310" y="257"/>
                  </a:lnTo>
                  <a:lnTo>
                    <a:pt x="294" y="242"/>
                  </a:lnTo>
                  <a:lnTo>
                    <a:pt x="294" y="225"/>
                  </a:lnTo>
                  <a:lnTo>
                    <a:pt x="310" y="210"/>
                  </a:lnTo>
                  <a:lnTo>
                    <a:pt x="294" y="197"/>
                  </a:lnTo>
                  <a:lnTo>
                    <a:pt x="300" y="188"/>
                  </a:lnTo>
                  <a:lnTo>
                    <a:pt x="294" y="158"/>
                  </a:lnTo>
                  <a:lnTo>
                    <a:pt x="267" y="149"/>
                  </a:lnTo>
                  <a:lnTo>
                    <a:pt x="252" y="119"/>
                  </a:lnTo>
                  <a:lnTo>
                    <a:pt x="217" y="104"/>
                  </a:lnTo>
                  <a:lnTo>
                    <a:pt x="208" y="69"/>
                  </a:lnTo>
                  <a:lnTo>
                    <a:pt x="195" y="69"/>
                  </a:lnTo>
                  <a:lnTo>
                    <a:pt x="166" y="54"/>
                  </a:lnTo>
                  <a:lnTo>
                    <a:pt x="151" y="69"/>
                  </a:lnTo>
                  <a:lnTo>
                    <a:pt x="131" y="69"/>
                  </a:lnTo>
                  <a:lnTo>
                    <a:pt x="118" y="86"/>
                  </a:lnTo>
                  <a:lnTo>
                    <a:pt x="124" y="54"/>
                  </a:lnTo>
                  <a:lnTo>
                    <a:pt x="118" y="39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66" y="47"/>
                  </a:lnTo>
                  <a:lnTo>
                    <a:pt x="59" y="86"/>
                  </a:lnTo>
                  <a:lnTo>
                    <a:pt x="66" y="112"/>
                  </a:lnTo>
                  <a:lnTo>
                    <a:pt x="46" y="101"/>
                  </a:lnTo>
                  <a:lnTo>
                    <a:pt x="46" y="47"/>
                  </a:lnTo>
                  <a:lnTo>
                    <a:pt x="81" y="0"/>
                  </a:lnTo>
                  <a:lnTo>
                    <a:pt x="39" y="0"/>
                  </a:lnTo>
                  <a:lnTo>
                    <a:pt x="0" y="7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Freeform 35"/>
            <p:cNvSpPr>
              <a:spLocks/>
            </p:cNvSpPr>
            <p:nvPr userDrawn="1"/>
          </p:nvSpPr>
          <p:spPr bwMode="auto">
            <a:xfrm>
              <a:off x="1370900" y="3467646"/>
              <a:ext cx="1362410" cy="744318"/>
            </a:xfrm>
            <a:custGeom>
              <a:avLst/>
              <a:gdLst/>
              <a:ahLst/>
              <a:cxnLst>
                <a:cxn ang="0">
                  <a:pos x="397" y="10"/>
                </a:cxn>
                <a:cxn ang="0">
                  <a:pos x="412" y="18"/>
                </a:cxn>
                <a:cxn ang="0">
                  <a:pos x="445" y="39"/>
                </a:cxn>
                <a:cxn ang="0">
                  <a:pos x="440" y="62"/>
                </a:cxn>
                <a:cxn ang="0">
                  <a:pos x="459" y="62"/>
                </a:cxn>
                <a:cxn ang="0">
                  <a:pos x="487" y="62"/>
                </a:cxn>
                <a:cxn ang="0">
                  <a:pos x="504" y="62"/>
                </a:cxn>
                <a:cxn ang="0">
                  <a:pos x="546" y="71"/>
                </a:cxn>
                <a:cxn ang="0">
                  <a:pos x="504" y="84"/>
                </a:cxn>
                <a:cxn ang="0">
                  <a:pos x="504" y="101"/>
                </a:cxn>
                <a:cxn ang="0">
                  <a:pos x="496" y="166"/>
                </a:cxn>
                <a:cxn ang="0">
                  <a:pos x="509" y="160"/>
                </a:cxn>
                <a:cxn ang="0">
                  <a:pos x="531" y="92"/>
                </a:cxn>
                <a:cxn ang="0">
                  <a:pos x="551" y="92"/>
                </a:cxn>
                <a:cxn ang="0">
                  <a:pos x="546" y="129"/>
                </a:cxn>
                <a:cxn ang="0">
                  <a:pos x="561" y="138"/>
                </a:cxn>
                <a:cxn ang="0">
                  <a:pos x="551" y="166"/>
                </a:cxn>
                <a:cxn ang="0">
                  <a:pos x="616" y="138"/>
                </a:cxn>
                <a:cxn ang="0">
                  <a:pos x="645" y="129"/>
                </a:cxn>
                <a:cxn ang="0">
                  <a:pos x="666" y="101"/>
                </a:cxn>
                <a:cxn ang="0">
                  <a:pos x="723" y="92"/>
                </a:cxn>
                <a:cxn ang="0">
                  <a:pos x="752" y="54"/>
                </a:cxn>
                <a:cxn ang="0">
                  <a:pos x="765" y="84"/>
                </a:cxn>
                <a:cxn ang="0">
                  <a:pos x="774" y="101"/>
                </a:cxn>
                <a:cxn ang="0">
                  <a:pos x="752" y="113"/>
                </a:cxn>
                <a:cxn ang="0">
                  <a:pos x="723" y="166"/>
                </a:cxn>
                <a:cxn ang="0">
                  <a:pos x="730" y="175"/>
                </a:cxn>
                <a:cxn ang="0">
                  <a:pos x="678" y="183"/>
                </a:cxn>
                <a:cxn ang="0">
                  <a:pos x="666" y="213"/>
                </a:cxn>
                <a:cxn ang="0">
                  <a:pos x="658" y="250"/>
                </a:cxn>
                <a:cxn ang="0">
                  <a:pos x="645" y="220"/>
                </a:cxn>
                <a:cxn ang="0">
                  <a:pos x="638" y="220"/>
                </a:cxn>
                <a:cxn ang="0">
                  <a:pos x="645" y="294"/>
                </a:cxn>
                <a:cxn ang="0">
                  <a:pos x="581" y="361"/>
                </a:cxn>
                <a:cxn ang="0">
                  <a:pos x="596" y="450"/>
                </a:cxn>
                <a:cxn ang="0">
                  <a:pos x="561" y="422"/>
                </a:cxn>
                <a:cxn ang="0">
                  <a:pos x="546" y="368"/>
                </a:cxn>
                <a:cxn ang="0">
                  <a:pos x="531" y="368"/>
                </a:cxn>
                <a:cxn ang="0">
                  <a:pos x="465" y="376"/>
                </a:cxn>
                <a:cxn ang="0">
                  <a:pos x="454" y="385"/>
                </a:cxn>
                <a:cxn ang="0">
                  <a:pos x="418" y="376"/>
                </a:cxn>
                <a:cxn ang="0">
                  <a:pos x="370" y="415"/>
                </a:cxn>
                <a:cxn ang="0">
                  <a:pos x="340" y="437"/>
                </a:cxn>
                <a:cxn ang="0">
                  <a:pos x="296" y="376"/>
                </a:cxn>
                <a:cxn ang="0">
                  <a:pos x="283" y="385"/>
                </a:cxn>
                <a:cxn ang="0">
                  <a:pos x="269" y="361"/>
                </a:cxn>
                <a:cxn ang="0">
                  <a:pos x="177" y="353"/>
                </a:cxn>
                <a:cxn ang="0">
                  <a:pos x="105" y="331"/>
                </a:cxn>
                <a:cxn ang="0">
                  <a:pos x="83" y="316"/>
                </a:cxn>
                <a:cxn ang="0">
                  <a:pos x="48" y="294"/>
                </a:cxn>
                <a:cxn ang="0">
                  <a:pos x="35" y="266"/>
                </a:cxn>
                <a:cxn ang="0">
                  <a:pos x="25" y="250"/>
                </a:cxn>
                <a:cxn ang="0">
                  <a:pos x="35" y="242"/>
                </a:cxn>
                <a:cxn ang="0">
                  <a:pos x="20" y="234"/>
                </a:cxn>
                <a:cxn ang="0">
                  <a:pos x="6" y="213"/>
                </a:cxn>
                <a:cxn ang="0">
                  <a:pos x="0" y="197"/>
                </a:cxn>
                <a:cxn ang="0">
                  <a:pos x="0" y="138"/>
                </a:cxn>
                <a:cxn ang="0">
                  <a:pos x="0" y="23"/>
                </a:cxn>
                <a:cxn ang="0">
                  <a:pos x="20" y="47"/>
                </a:cxn>
                <a:cxn ang="0">
                  <a:pos x="25" y="10"/>
                </a:cxn>
                <a:cxn ang="0">
                  <a:pos x="25" y="10"/>
                </a:cxn>
              </a:cxnLst>
              <a:rect l="0" t="0" r="r" b="b"/>
              <a:pathLst>
                <a:path w="774" h="450">
                  <a:moveTo>
                    <a:pt x="25" y="10"/>
                  </a:moveTo>
                  <a:lnTo>
                    <a:pt x="397" y="10"/>
                  </a:lnTo>
                  <a:lnTo>
                    <a:pt x="402" y="0"/>
                  </a:lnTo>
                  <a:lnTo>
                    <a:pt x="412" y="18"/>
                  </a:lnTo>
                  <a:lnTo>
                    <a:pt x="424" y="18"/>
                  </a:lnTo>
                  <a:lnTo>
                    <a:pt x="445" y="39"/>
                  </a:lnTo>
                  <a:lnTo>
                    <a:pt x="465" y="39"/>
                  </a:lnTo>
                  <a:lnTo>
                    <a:pt x="440" y="62"/>
                  </a:lnTo>
                  <a:lnTo>
                    <a:pt x="454" y="54"/>
                  </a:lnTo>
                  <a:lnTo>
                    <a:pt x="459" y="62"/>
                  </a:lnTo>
                  <a:lnTo>
                    <a:pt x="487" y="54"/>
                  </a:lnTo>
                  <a:lnTo>
                    <a:pt x="487" y="62"/>
                  </a:lnTo>
                  <a:lnTo>
                    <a:pt x="496" y="54"/>
                  </a:lnTo>
                  <a:lnTo>
                    <a:pt x="504" y="62"/>
                  </a:lnTo>
                  <a:lnTo>
                    <a:pt x="539" y="62"/>
                  </a:lnTo>
                  <a:lnTo>
                    <a:pt x="546" y="71"/>
                  </a:lnTo>
                  <a:lnTo>
                    <a:pt x="546" y="84"/>
                  </a:lnTo>
                  <a:lnTo>
                    <a:pt x="504" y="84"/>
                  </a:lnTo>
                  <a:lnTo>
                    <a:pt x="496" y="113"/>
                  </a:lnTo>
                  <a:lnTo>
                    <a:pt x="504" y="101"/>
                  </a:lnTo>
                  <a:lnTo>
                    <a:pt x="496" y="138"/>
                  </a:lnTo>
                  <a:lnTo>
                    <a:pt x="496" y="166"/>
                  </a:lnTo>
                  <a:lnTo>
                    <a:pt x="504" y="166"/>
                  </a:lnTo>
                  <a:lnTo>
                    <a:pt x="509" y="160"/>
                  </a:lnTo>
                  <a:lnTo>
                    <a:pt x="509" y="121"/>
                  </a:lnTo>
                  <a:lnTo>
                    <a:pt x="531" y="92"/>
                  </a:lnTo>
                  <a:lnTo>
                    <a:pt x="531" y="84"/>
                  </a:lnTo>
                  <a:lnTo>
                    <a:pt x="551" y="92"/>
                  </a:lnTo>
                  <a:lnTo>
                    <a:pt x="551" y="113"/>
                  </a:lnTo>
                  <a:lnTo>
                    <a:pt x="546" y="129"/>
                  </a:lnTo>
                  <a:lnTo>
                    <a:pt x="561" y="121"/>
                  </a:lnTo>
                  <a:lnTo>
                    <a:pt x="561" y="138"/>
                  </a:lnTo>
                  <a:lnTo>
                    <a:pt x="573" y="138"/>
                  </a:lnTo>
                  <a:lnTo>
                    <a:pt x="551" y="166"/>
                  </a:lnTo>
                  <a:lnTo>
                    <a:pt x="581" y="166"/>
                  </a:lnTo>
                  <a:lnTo>
                    <a:pt x="616" y="138"/>
                  </a:lnTo>
                  <a:lnTo>
                    <a:pt x="616" y="129"/>
                  </a:lnTo>
                  <a:lnTo>
                    <a:pt x="645" y="129"/>
                  </a:lnTo>
                  <a:lnTo>
                    <a:pt x="645" y="113"/>
                  </a:lnTo>
                  <a:lnTo>
                    <a:pt x="666" y="101"/>
                  </a:lnTo>
                  <a:lnTo>
                    <a:pt x="708" y="101"/>
                  </a:lnTo>
                  <a:lnTo>
                    <a:pt x="723" y="92"/>
                  </a:lnTo>
                  <a:lnTo>
                    <a:pt x="745" y="47"/>
                  </a:lnTo>
                  <a:lnTo>
                    <a:pt x="752" y="54"/>
                  </a:lnTo>
                  <a:lnTo>
                    <a:pt x="759" y="47"/>
                  </a:lnTo>
                  <a:lnTo>
                    <a:pt x="765" y="84"/>
                  </a:lnTo>
                  <a:lnTo>
                    <a:pt x="774" y="92"/>
                  </a:lnTo>
                  <a:lnTo>
                    <a:pt x="774" y="101"/>
                  </a:lnTo>
                  <a:lnTo>
                    <a:pt x="765" y="113"/>
                  </a:lnTo>
                  <a:lnTo>
                    <a:pt x="752" y="113"/>
                  </a:lnTo>
                  <a:lnTo>
                    <a:pt x="715" y="145"/>
                  </a:lnTo>
                  <a:lnTo>
                    <a:pt x="723" y="166"/>
                  </a:lnTo>
                  <a:lnTo>
                    <a:pt x="730" y="160"/>
                  </a:lnTo>
                  <a:lnTo>
                    <a:pt x="730" y="175"/>
                  </a:lnTo>
                  <a:lnTo>
                    <a:pt x="708" y="166"/>
                  </a:lnTo>
                  <a:lnTo>
                    <a:pt x="678" y="183"/>
                  </a:lnTo>
                  <a:lnTo>
                    <a:pt x="671" y="220"/>
                  </a:lnTo>
                  <a:lnTo>
                    <a:pt x="666" y="213"/>
                  </a:lnTo>
                  <a:lnTo>
                    <a:pt x="666" y="220"/>
                  </a:lnTo>
                  <a:lnTo>
                    <a:pt x="658" y="250"/>
                  </a:lnTo>
                  <a:lnTo>
                    <a:pt x="658" y="234"/>
                  </a:lnTo>
                  <a:lnTo>
                    <a:pt x="645" y="220"/>
                  </a:lnTo>
                  <a:lnTo>
                    <a:pt x="645" y="203"/>
                  </a:lnTo>
                  <a:lnTo>
                    <a:pt x="638" y="220"/>
                  </a:lnTo>
                  <a:lnTo>
                    <a:pt x="658" y="277"/>
                  </a:lnTo>
                  <a:lnTo>
                    <a:pt x="645" y="294"/>
                  </a:lnTo>
                  <a:lnTo>
                    <a:pt x="588" y="339"/>
                  </a:lnTo>
                  <a:lnTo>
                    <a:pt x="581" y="361"/>
                  </a:lnTo>
                  <a:lnTo>
                    <a:pt x="596" y="422"/>
                  </a:lnTo>
                  <a:lnTo>
                    <a:pt x="596" y="450"/>
                  </a:lnTo>
                  <a:lnTo>
                    <a:pt x="588" y="450"/>
                  </a:lnTo>
                  <a:lnTo>
                    <a:pt x="561" y="422"/>
                  </a:lnTo>
                  <a:lnTo>
                    <a:pt x="561" y="385"/>
                  </a:lnTo>
                  <a:lnTo>
                    <a:pt x="546" y="368"/>
                  </a:lnTo>
                  <a:lnTo>
                    <a:pt x="531" y="376"/>
                  </a:lnTo>
                  <a:lnTo>
                    <a:pt x="531" y="368"/>
                  </a:lnTo>
                  <a:lnTo>
                    <a:pt x="480" y="368"/>
                  </a:lnTo>
                  <a:lnTo>
                    <a:pt x="465" y="376"/>
                  </a:lnTo>
                  <a:lnTo>
                    <a:pt x="480" y="385"/>
                  </a:lnTo>
                  <a:lnTo>
                    <a:pt x="454" y="385"/>
                  </a:lnTo>
                  <a:lnTo>
                    <a:pt x="445" y="376"/>
                  </a:lnTo>
                  <a:lnTo>
                    <a:pt x="418" y="376"/>
                  </a:lnTo>
                  <a:lnTo>
                    <a:pt x="402" y="385"/>
                  </a:lnTo>
                  <a:lnTo>
                    <a:pt x="370" y="415"/>
                  </a:lnTo>
                  <a:lnTo>
                    <a:pt x="370" y="442"/>
                  </a:lnTo>
                  <a:lnTo>
                    <a:pt x="340" y="437"/>
                  </a:lnTo>
                  <a:lnTo>
                    <a:pt x="311" y="376"/>
                  </a:lnTo>
                  <a:lnTo>
                    <a:pt x="296" y="376"/>
                  </a:lnTo>
                  <a:lnTo>
                    <a:pt x="291" y="385"/>
                  </a:lnTo>
                  <a:lnTo>
                    <a:pt x="283" y="385"/>
                  </a:lnTo>
                  <a:lnTo>
                    <a:pt x="269" y="376"/>
                  </a:lnTo>
                  <a:lnTo>
                    <a:pt x="269" y="361"/>
                  </a:lnTo>
                  <a:lnTo>
                    <a:pt x="248" y="339"/>
                  </a:lnTo>
                  <a:lnTo>
                    <a:pt x="177" y="353"/>
                  </a:lnTo>
                  <a:lnTo>
                    <a:pt x="127" y="331"/>
                  </a:lnTo>
                  <a:lnTo>
                    <a:pt x="105" y="331"/>
                  </a:lnTo>
                  <a:lnTo>
                    <a:pt x="90" y="316"/>
                  </a:lnTo>
                  <a:lnTo>
                    <a:pt x="83" y="316"/>
                  </a:lnTo>
                  <a:lnTo>
                    <a:pt x="83" y="301"/>
                  </a:lnTo>
                  <a:lnTo>
                    <a:pt x="48" y="294"/>
                  </a:lnTo>
                  <a:lnTo>
                    <a:pt x="48" y="286"/>
                  </a:lnTo>
                  <a:lnTo>
                    <a:pt x="35" y="266"/>
                  </a:lnTo>
                  <a:lnTo>
                    <a:pt x="35" y="250"/>
                  </a:lnTo>
                  <a:lnTo>
                    <a:pt x="25" y="250"/>
                  </a:lnTo>
                  <a:lnTo>
                    <a:pt x="25" y="242"/>
                  </a:lnTo>
                  <a:lnTo>
                    <a:pt x="35" y="242"/>
                  </a:lnTo>
                  <a:lnTo>
                    <a:pt x="35" y="234"/>
                  </a:lnTo>
                  <a:lnTo>
                    <a:pt x="20" y="234"/>
                  </a:lnTo>
                  <a:lnTo>
                    <a:pt x="25" y="234"/>
                  </a:lnTo>
                  <a:lnTo>
                    <a:pt x="6" y="213"/>
                  </a:lnTo>
                  <a:lnTo>
                    <a:pt x="6" y="203"/>
                  </a:lnTo>
                  <a:lnTo>
                    <a:pt x="0" y="197"/>
                  </a:lnTo>
                  <a:lnTo>
                    <a:pt x="6" y="166"/>
                  </a:lnTo>
                  <a:lnTo>
                    <a:pt x="0" y="138"/>
                  </a:lnTo>
                  <a:lnTo>
                    <a:pt x="6" y="71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20" y="47"/>
                  </a:lnTo>
                  <a:lnTo>
                    <a:pt x="25" y="47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Freeform 36"/>
            <p:cNvSpPr>
              <a:spLocks/>
            </p:cNvSpPr>
            <p:nvPr userDrawn="1"/>
          </p:nvSpPr>
          <p:spPr bwMode="auto">
            <a:xfrm>
              <a:off x="358774" y="2356131"/>
              <a:ext cx="869548" cy="924608"/>
            </a:xfrm>
            <a:custGeom>
              <a:avLst/>
              <a:gdLst/>
              <a:ahLst/>
              <a:cxnLst>
                <a:cxn ang="0">
                  <a:pos x="494" y="516"/>
                </a:cxn>
                <a:cxn ang="0">
                  <a:pos x="446" y="440"/>
                </a:cxn>
                <a:cxn ang="0">
                  <a:pos x="431" y="411"/>
                </a:cxn>
                <a:cxn ang="0">
                  <a:pos x="402" y="435"/>
                </a:cxn>
                <a:cxn ang="0">
                  <a:pos x="382" y="395"/>
                </a:cxn>
                <a:cxn ang="0">
                  <a:pos x="353" y="74"/>
                </a:cxn>
                <a:cxn ang="0">
                  <a:pos x="302" y="65"/>
                </a:cxn>
                <a:cxn ang="0">
                  <a:pos x="270" y="53"/>
                </a:cxn>
                <a:cxn ang="0">
                  <a:pos x="213" y="38"/>
                </a:cxn>
                <a:cxn ang="0">
                  <a:pos x="176" y="21"/>
                </a:cxn>
                <a:cxn ang="0">
                  <a:pos x="149" y="0"/>
                </a:cxn>
                <a:cxn ang="0">
                  <a:pos x="90" y="45"/>
                </a:cxn>
                <a:cxn ang="0">
                  <a:pos x="62" y="65"/>
                </a:cxn>
                <a:cxn ang="0">
                  <a:pos x="20" y="111"/>
                </a:cxn>
                <a:cxn ang="0">
                  <a:pos x="49" y="156"/>
                </a:cxn>
                <a:cxn ang="0">
                  <a:pos x="77" y="210"/>
                </a:cxn>
                <a:cxn ang="0">
                  <a:pos x="49" y="195"/>
                </a:cxn>
                <a:cxn ang="0">
                  <a:pos x="5" y="210"/>
                </a:cxn>
                <a:cxn ang="0">
                  <a:pos x="13" y="240"/>
                </a:cxn>
                <a:cxn ang="0">
                  <a:pos x="35" y="270"/>
                </a:cxn>
                <a:cxn ang="0">
                  <a:pos x="84" y="253"/>
                </a:cxn>
                <a:cxn ang="0">
                  <a:pos x="90" y="285"/>
                </a:cxn>
                <a:cxn ang="0">
                  <a:pos x="62" y="306"/>
                </a:cxn>
                <a:cxn ang="0">
                  <a:pos x="42" y="314"/>
                </a:cxn>
                <a:cxn ang="0">
                  <a:pos x="49" y="411"/>
                </a:cxn>
                <a:cxn ang="0">
                  <a:pos x="77" y="405"/>
                </a:cxn>
                <a:cxn ang="0">
                  <a:pos x="84" y="440"/>
                </a:cxn>
                <a:cxn ang="0">
                  <a:pos x="119" y="448"/>
                </a:cxn>
                <a:cxn ang="0">
                  <a:pos x="132" y="440"/>
                </a:cxn>
                <a:cxn ang="0">
                  <a:pos x="90" y="516"/>
                </a:cxn>
                <a:cxn ang="0">
                  <a:pos x="35" y="554"/>
                </a:cxn>
                <a:cxn ang="0">
                  <a:pos x="119" y="516"/>
                </a:cxn>
                <a:cxn ang="0">
                  <a:pos x="184" y="448"/>
                </a:cxn>
                <a:cxn ang="0">
                  <a:pos x="176" y="435"/>
                </a:cxn>
                <a:cxn ang="0">
                  <a:pos x="206" y="388"/>
                </a:cxn>
                <a:cxn ang="0">
                  <a:pos x="233" y="368"/>
                </a:cxn>
                <a:cxn ang="0">
                  <a:pos x="213" y="411"/>
                </a:cxn>
                <a:cxn ang="0">
                  <a:pos x="213" y="435"/>
                </a:cxn>
                <a:cxn ang="0">
                  <a:pos x="248" y="411"/>
                </a:cxn>
                <a:cxn ang="0">
                  <a:pos x="261" y="395"/>
                </a:cxn>
                <a:cxn ang="0">
                  <a:pos x="310" y="405"/>
                </a:cxn>
                <a:cxn ang="0">
                  <a:pos x="360" y="411"/>
                </a:cxn>
                <a:cxn ang="0">
                  <a:pos x="374" y="428"/>
                </a:cxn>
                <a:cxn ang="0">
                  <a:pos x="439" y="516"/>
                </a:cxn>
                <a:cxn ang="0">
                  <a:pos x="426" y="462"/>
                </a:cxn>
                <a:cxn ang="0">
                  <a:pos x="431" y="440"/>
                </a:cxn>
                <a:cxn ang="0">
                  <a:pos x="446" y="479"/>
                </a:cxn>
                <a:cxn ang="0">
                  <a:pos x="446" y="485"/>
                </a:cxn>
                <a:cxn ang="0">
                  <a:pos x="461" y="509"/>
                </a:cxn>
                <a:cxn ang="0">
                  <a:pos x="474" y="554"/>
                </a:cxn>
                <a:cxn ang="0">
                  <a:pos x="467" y="516"/>
                </a:cxn>
                <a:cxn ang="0">
                  <a:pos x="474" y="526"/>
                </a:cxn>
                <a:cxn ang="0">
                  <a:pos x="494" y="546"/>
                </a:cxn>
                <a:cxn ang="0">
                  <a:pos x="494" y="546"/>
                </a:cxn>
              </a:cxnLst>
              <a:rect l="0" t="0" r="r" b="b"/>
              <a:pathLst>
                <a:path w="494" h="559">
                  <a:moveTo>
                    <a:pt x="494" y="546"/>
                  </a:moveTo>
                  <a:lnTo>
                    <a:pt x="494" y="516"/>
                  </a:lnTo>
                  <a:lnTo>
                    <a:pt x="474" y="494"/>
                  </a:lnTo>
                  <a:lnTo>
                    <a:pt x="446" y="440"/>
                  </a:lnTo>
                  <a:lnTo>
                    <a:pt x="439" y="440"/>
                  </a:lnTo>
                  <a:lnTo>
                    <a:pt x="431" y="411"/>
                  </a:lnTo>
                  <a:lnTo>
                    <a:pt x="419" y="428"/>
                  </a:lnTo>
                  <a:lnTo>
                    <a:pt x="402" y="435"/>
                  </a:lnTo>
                  <a:lnTo>
                    <a:pt x="382" y="405"/>
                  </a:lnTo>
                  <a:lnTo>
                    <a:pt x="382" y="395"/>
                  </a:lnTo>
                  <a:lnTo>
                    <a:pt x="353" y="405"/>
                  </a:lnTo>
                  <a:lnTo>
                    <a:pt x="353" y="74"/>
                  </a:lnTo>
                  <a:lnTo>
                    <a:pt x="332" y="53"/>
                  </a:lnTo>
                  <a:lnTo>
                    <a:pt x="302" y="65"/>
                  </a:lnTo>
                  <a:lnTo>
                    <a:pt x="291" y="53"/>
                  </a:lnTo>
                  <a:lnTo>
                    <a:pt x="270" y="53"/>
                  </a:lnTo>
                  <a:lnTo>
                    <a:pt x="248" y="38"/>
                  </a:lnTo>
                  <a:lnTo>
                    <a:pt x="213" y="38"/>
                  </a:lnTo>
                  <a:lnTo>
                    <a:pt x="206" y="21"/>
                  </a:lnTo>
                  <a:lnTo>
                    <a:pt x="176" y="21"/>
                  </a:lnTo>
                  <a:lnTo>
                    <a:pt x="168" y="8"/>
                  </a:lnTo>
                  <a:lnTo>
                    <a:pt x="149" y="0"/>
                  </a:lnTo>
                  <a:lnTo>
                    <a:pt x="132" y="21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62" y="65"/>
                  </a:lnTo>
                  <a:lnTo>
                    <a:pt x="57" y="104"/>
                  </a:lnTo>
                  <a:lnTo>
                    <a:pt x="20" y="111"/>
                  </a:lnTo>
                  <a:lnTo>
                    <a:pt x="13" y="127"/>
                  </a:lnTo>
                  <a:lnTo>
                    <a:pt x="49" y="156"/>
                  </a:lnTo>
                  <a:lnTo>
                    <a:pt x="77" y="201"/>
                  </a:lnTo>
                  <a:lnTo>
                    <a:pt x="77" y="210"/>
                  </a:lnTo>
                  <a:lnTo>
                    <a:pt x="49" y="210"/>
                  </a:lnTo>
                  <a:lnTo>
                    <a:pt x="49" y="195"/>
                  </a:lnTo>
                  <a:lnTo>
                    <a:pt x="42" y="195"/>
                  </a:lnTo>
                  <a:lnTo>
                    <a:pt x="5" y="210"/>
                  </a:lnTo>
                  <a:lnTo>
                    <a:pt x="0" y="232"/>
                  </a:lnTo>
                  <a:lnTo>
                    <a:pt x="13" y="240"/>
                  </a:lnTo>
                  <a:lnTo>
                    <a:pt x="13" y="253"/>
                  </a:lnTo>
                  <a:lnTo>
                    <a:pt x="35" y="270"/>
                  </a:lnTo>
                  <a:lnTo>
                    <a:pt x="62" y="270"/>
                  </a:lnTo>
                  <a:lnTo>
                    <a:pt x="84" y="253"/>
                  </a:lnTo>
                  <a:lnTo>
                    <a:pt x="84" y="270"/>
                  </a:lnTo>
                  <a:lnTo>
                    <a:pt x="90" y="285"/>
                  </a:lnTo>
                  <a:lnTo>
                    <a:pt x="84" y="306"/>
                  </a:lnTo>
                  <a:lnTo>
                    <a:pt x="62" y="306"/>
                  </a:lnTo>
                  <a:lnTo>
                    <a:pt x="57" y="314"/>
                  </a:lnTo>
                  <a:lnTo>
                    <a:pt x="42" y="314"/>
                  </a:lnTo>
                  <a:lnTo>
                    <a:pt x="20" y="359"/>
                  </a:lnTo>
                  <a:lnTo>
                    <a:pt x="49" y="411"/>
                  </a:lnTo>
                  <a:lnTo>
                    <a:pt x="57" y="411"/>
                  </a:lnTo>
                  <a:lnTo>
                    <a:pt x="77" y="405"/>
                  </a:lnTo>
                  <a:lnTo>
                    <a:pt x="77" y="435"/>
                  </a:lnTo>
                  <a:lnTo>
                    <a:pt x="84" y="440"/>
                  </a:lnTo>
                  <a:lnTo>
                    <a:pt x="106" y="440"/>
                  </a:lnTo>
                  <a:lnTo>
                    <a:pt x="119" y="448"/>
                  </a:lnTo>
                  <a:lnTo>
                    <a:pt x="119" y="440"/>
                  </a:lnTo>
                  <a:lnTo>
                    <a:pt x="132" y="440"/>
                  </a:lnTo>
                  <a:lnTo>
                    <a:pt x="132" y="479"/>
                  </a:lnTo>
                  <a:lnTo>
                    <a:pt x="90" y="516"/>
                  </a:lnTo>
                  <a:lnTo>
                    <a:pt x="62" y="526"/>
                  </a:lnTo>
                  <a:lnTo>
                    <a:pt x="35" y="554"/>
                  </a:lnTo>
                  <a:lnTo>
                    <a:pt x="42" y="559"/>
                  </a:lnTo>
                  <a:lnTo>
                    <a:pt x="119" y="516"/>
                  </a:lnTo>
                  <a:lnTo>
                    <a:pt x="142" y="485"/>
                  </a:lnTo>
                  <a:lnTo>
                    <a:pt x="184" y="448"/>
                  </a:lnTo>
                  <a:lnTo>
                    <a:pt x="189" y="440"/>
                  </a:lnTo>
                  <a:lnTo>
                    <a:pt x="176" y="435"/>
                  </a:lnTo>
                  <a:lnTo>
                    <a:pt x="206" y="405"/>
                  </a:lnTo>
                  <a:lnTo>
                    <a:pt x="206" y="388"/>
                  </a:lnTo>
                  <a:lnTo>
                    <a:pt x="226" y="368"/>
                  </a:lnTo>
                  <a:lnTo>
                    <a:pt x="233" y="368"/>
                  </a:lnTo>
                  <a:lnTo>
                    <a:pt x="218" y="388"/>
                  </a:lnTo>
                  <a:lnTo>
                    <a:pt x="213" y="411"/>
                  </a:lnTo>
                  <a:lnTo>
                    <a:pt x="218" y="428"/>
                  </a:lnTo>
                  <a:lnTo>
                    <a:pt x="213" y="435"/>
                  </a:lnTo>
                  <a:lnTo>
                    <a:pt x="218" y="435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395"/>
                  </a:lnTo>
                  <a:lnTo>
                    <a:pt x="255" y="374"/>
                  </a:lnTo>
                  <a:lnTo>
                    <a:pt x="310" y="405"/>
                  </a:lnTo>
                  <a:lnTo>
                    <a:pt x="338" y="405"/>
                  </a:lnTo>
                  <a:lnTo>
                    <a:pt x="360" y="411"/>
                  </a:lnTo>
                  <a:lnTo>
                    <a:pt x="374" y="411"/>
                  </a:lnTo>
                  <a:lnTo>
                    <a:pt x="374" y="428"/>
                  </a:lnTo>
                  <a:lnTo>
                    <a:pt x="419" y="462"/>
                  </a:lnTo>
                  <a:lnTo>
                    <a:pt x="439" y="516"/>
                  </a:lnTo>
                  <a:lnTo>
                    <a:pt x="431" y="472"/>
                  </a:lnTo>
                  <a:lnTo>
                    <a:pt x="426" y="462"/>
                  </a:lnTo>
                  <a:lnTo>
                    <a:pt x="431" y="462"/>
                  </a:lnTo>
                  <a:lnTo>
                    <a:pt x="431" y="440"/>
                  </a:lnTo>
                  <a:lnTo>
                    <a:pt x="439" y="485"/>
                  </a:lnTo>
                  <a:lnTo>
                    <a:pt x="446" y="479"/>
                  </a:lnTo>
                  <a:lnTo>
                    <a:pt x="467" y="494"/>
                  </a:lnTo>
                  <a:lnTo>
                    <a:pt x="446" y="485"/>
                  </a:lnTo>
                  <a:lnTo>
                    <a:pt x="446" y="516"/>
                  </a:lnTo>
                  <a:lnTo>
                    <a:pt x="461" y="509"/>
                  </a:lnTo>
                  <a:lnTo>
                    <a:pt x="461" y="526"/>
                  </a:lnTo>
                  <a:lnTo>
                    <a:pt x="474" y="554"/>
                  </a:lnTo>
                  <a:lnTo>
                    <a:pt x="474" y="531"/>
                  </a:lnTo>
                  <a:lnTo>
                    <a:pt x="467" y="516"/>
                  </a:lnTo>
                  <a:lnTo>
                    <a:pt x="474" y="516"/>
                  </a:lnTo>
                  <a:lnTo>
                    <a:pt x="474" y="526"/>
                  </a:lnTo>
                  <a:lnTo>
                    <a:pt x="488" y="554"/>
                  </a:lnTo>
                  <a:lnTo>
                    <a:pt x="494" y="54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2" name="Freeform 37"/>
            <p:cNvSpPr>
              <a:spLocks/>
            </p:cNvSpPr>
            <p:nvPr userDrawn="1"/>
          </p:nvSpPr>
          <p:spPr bwMode="auto">
            <a:xfrm>
              <a:off x="980131" y="2127874"/>
              <a:ext cx="2026013" cy="1620959"/>
            </a:xfrm>
            <a:custGeom>
              <a:avLst/>
              <a:gdLst/>
              <a:ahLst/>
              <a:cxnLst>
                <a:cxn ang="0">
                  <a:pos x="796" y="971"/>
                </a:cxn>
                <a:cxn ang="0">
                  <a:pos x="803" y="941"/>
                </a:cxn>
                <a:cxn ang="0">
                  <a:pos x="810" y="897"/>
                </a:cxn>
                <a:cxn ang="0">
                  <a:pos x="746" y="850"/>
                </a:cxn>
                <a:cxn ang="0">
                  <a:pos x="667" y="850"/>
                </a:cxn>
                <a:cxn ang="0">
                  <a:pos x="619" y="822"/>
                </a:cxn>
                <a:cxn ang="0">
                  <a:pos x="135" y="709"/>
                </a:cxn>
                <a:cxn ang="0">
                  <a:pos x="93" y="580"/>
                </a:cxn>
                <a:cxn ang="0">
                  <a:pos x="47" y="573"/>
                </a:cxn>
                <a:cxn ang="0">
                  <a:pos x="0" y="210"/>
                </a:cxn>
                <a:cxn ang="0">
                  <a:pos x="78" y="217"/>
                </a:cxn>
                <a:cxn ang="0">
                  <a:pos x="156" y="201"/>
                </a:cxn>
                <a:cxn ang="0">
                  <a:pos x="200" y="210"/>
                </a:cxn>
                <a:cxn ang="0">
                  <a:pos x="240" y="217"/>
                </a:cxn>
                <a:cxn ang="0">
                  <a:pos x="312" y="238"/>
                </a:cxn>
                <a:cxn ang="0">
                  <a:pos x="349" y="270"/>
                </a:cxn>
                <a:cxn ang="0">
                  <a:pos x="448" y="292"/>
                </a:cxn>
                <a:cxn ang="0">
                  <a:pos x="491" y="264"/>
                </a:cxn>
                <a:cxn ang="0">
                  <a:pos x="584" y="254"/>
                </a:cxn>
                <a:cxn ang="0">
                  <a:pos x="597" y="223"/>
                </a:cxn>
                <a:cxn ang="0">
                  <a:pos x="604" y="292"/>
                </a:cxn>
                <a:cxn ang="0">
                  <a:pos x="597" y="180"/>
                </a:cxn>
                <a:cxn ang="0">
                  <a:pos x="646" y="0"/>
                </a:cxn>
                <a:cxn ang="0">
                  <a:pos x="646" y="67"/>
                </a:cxn>
                <a:cxn ang="0">
                  <a:pos x="667" y="188"/>
                </a:cxn>
                <a:cxn ang="0">
                  <a:pos x="702" y="223"/>
                </a:cxn>
                <a:cxn ang="0">
                  <a:pos x="731" y="299"/>
                </a:cxn>
                <a:cxn ang="0">
                  <a:pos x="768" y="201"/>
                </a:cxn>
                <a:cxn ang="0">
                  <a:pos x="803" y="254"/>
                </a:cxn>
                <a:cxn ang="0">
                  <a:pos x="803" y="307"/>
                </a:cxn>
                <a:cxn ang="0">
                  <a:pos x="731" y="331"/>
                </a:cxn>
                <a:cxn ang="0">
                  <a:pos x="709" y="422"/>
                </a:cxn>
                <a:cxn ang="0">
                  <a:pos x="661" y="465"/>
                </a:cxn>
                <a:cxn ang="0">
                  <a:pos x="624" y="573"/>
                </a:cxn>
                <a:cxn ang="0">
                  <a:pos x="676" y="625"/>
                </a:cxn>
                <a:cxn ang="0">
                  <a:pos x="783" y="670"/>
                </a:cxn>
                <a:cxn ang="0">
                  <a:pos x="847" y="753"/>
                </a:cxn>
                <a:cxn ang="0">
                  <a:pos x="853" y="600"/>
                </a:cxn>
                <a:cxn ang="0">
                  <a:pos x="853" y="534"/>
                </a:cxn>
                <a:cxn ang="0">
                  <a:pos x="847" y="480"/>
                </a:cxn>
                <a:cxn ang="0">
                  <a:pos x="937" y="497"/>
                </a:cxn>
                <a:cxn ang="0">
                  <a:pos x="966" y="573"/>
                </a:cxn>
                <a:cxn ang="0">
                  <a:pos x="1022" y="534"/>
                </a:cxn>
                <a:cxn ang="0">
                  <a:pos x="1079" y="664"/>
                </a:cxn>
                <a:cxn ang="0">
                  <a:pos x="1123" y="692"/>
                </a:cxn>
                <a:cxn ang="0">
                  <a:pos x="1136" y="723"/>
                </a:cxn>
                <a:cxn ang="0">
                  <a:pos x="1136" y="766"/>
                </a:cxn>
                <a:cxn ang="0">
                  <a:pos x="1036" y="790"/>
                </a:cxn>
                <a:cxn ang="0">
                  <a:pos x="966" y="828"/>
                </a:cxn>
                <a:cxn ang="0">
                  <a:pos x="996" y="822"/>
                </a:cxn>
                <a:cxn ang="0">
                  <a:pos x="1007" y="850"/>
                </a:cxn>
                <a:cxn ang="0">
                  <a:pos x="1049" y="897"/>
                </a:cxn>
                <a:cxn ang="0">
                  <a:pos x="1079" y="879"/>
                </a:cxn>
                <a:cxn ang="0">
                  <a:pos x="1016" y="941"/>
                </a:cxn>
                <a:cxn ang="0">
                  <a:pos x="1022" y="897"/>
                </a:cxn>
                <a:cxn ang="0">
                  <a:pos x="981" y="857"/>
                </a:cxn>
                <a:cxn ang="0">
                  <a:pos x="930" y="911"/>
                </a:cxn>
                <a:cxn ang="0">
                  <a:pos x="836" y="933"/>
                </a:cxn>
              </a:cxnLst>
              <a:rect l="0" t="0" r="r" b="b"/>
              <a:pathLst>
                <a:path w="1151" h="980">
                  <a:moveTo>
                    <a:pt x="836" y="933"/>
                  </a:moveTo>
                  <a:lnTo>
                    <a:pt x="836" y="949"/>
                  </a:lnTo>
                  <a:lnTo>
                    <a:pt x="803" y="956"/>
                  </a:lnTo>
                  <a:lnTo>
                    <a:pt x="796" y="971"/>
                  </a:lnTo>
                  <a:lnTo>
                    <a:pt x="775" y="980"/>
                  </a:lnTo>
                  <a:lnTo>
                    <a:pt x="796" y="949"/>
                  </a:lnTo>
                  <a:lnTo>
                    <a:pt x="783" y="949"/>
                  </a:lnTo>
                  <a:lnTo>
                    <a:pt x="803" y="941"/>
                  </a:lnTo>
                  <a:lnTo>
                    <a:pt x="803" y="904"/>
                  </a:lnTo>
                  <a:lnTo>
                    <a:pt x="816" y="926"/>
                  </a:lnTo>
                  <a:lnTo>
                    <a:pt x="825" y="911"/>
                  </a:lnTo>
                  <a:lnTo>
                    <a:pt x="810" y="897"/>
                  </a:lnTo>
                  <a:lnTo>
                    <a:pt x="768" y="879"/>
                  </a:lnTo>
                  <a:lnTo>
                    <a:pt x="761" y="874"/>
                  </a:lnTo>
                  <a:lnTo>
                    <a:pt x="753" y="850"/>
                  </a:lnTo>
                  <a:lnTo>
                    <a:pt x="746" y="850"/>
                  </a:lnTo>
                  <a:lnTo>
                    <a:pt x="731" y="828"/>
                  </a:lnTo>
                  <a:lnTo>
                    <a:pt x="718" y="822"/>
                  </a:lnTo>
                  <a:lnTo>
                    <a:pt x="687" y="850"/>
                  </a:lnTo>
                  <a:lnTo>
                    <a:pt x="667" y="850"/>
                  </a:lnTo>
                  <a:lnTo>
                    <a:pt x="646" y="828"/>
                  </a:lnTo>
                  <a:lnTo>
                    <a:pt x="634" y="828"/>
                  </a:lnTo>
                  <a:lnTo>
                    <a:pt x="624" y="813"/>
                  </a:lnTo>
                  <a:lnTo>
                    <a:pt x="619" y="822"/>
                  </a:lnTo>
                  <a:lnTo>
                    <a:pt x="240" y="822"/>
                  </a:lnTo>
                  <a:lnTo>
                    <a:pt x="178" y="775"/>
                  </a:lnTo>
                  <a:lnTo>
                    <a:pt x="170" y="746"/>
                  </a:lnTo>
                  <a:lnTo>
                    <a:pt x="135" y="709"/>
                  </a:lnTo>
                  <a:lnTo>
                    <a:pt x="141" y="699"/>
                  </a:lnTo>
                  <a:lnTo>
                    <a:pt x="141" y="655"/>
                  </a:lnTo>
                  <a:lnTo>
                    <a:pt x="119" y="632"/>
                  </a:lnTo>
                  <a:lnTo>
                    <a:pt x="93" y="580"/>
                  </a:lnTo>
                  <a:lnTo>
                    <a:pt x="86" y="580"/>
                  </a:lnTo>
                  <a:lnTo>
                    <a:pt x="78" y="549"/>
                  </a:lnTo>
                  <a:lnTo>
                    <a:pt x="64" y="565"/>
                  </a:lnTo>
                  <a:lnTo>
                    <a:pt x="47" y="573"/>
                  </a:lnTo>
                  <a:lnTo>
                    <a:pt x="27" y="543"/>
                  </a:lnTo>
                  <a:lnTo>
                    <a:pt x="27" y="534"/>
                  </a:lnTo>
                  <a:lnTo>
                    <a:pt x="0" y="543"/>
                  </a:lnTo>
                  <a:lnTo>
                    <a:pt x="0" y="210"/>
                  </a:lnTo>
                  <a:lnTo>
                    <a:pt x="21" y="210"/>
                  </a:lnTo>
                  <a:lnTo>
                    <a:pt x="71" y="247"/>
                  </a:lnTo>
                  <a:lnTo>
                    <a:pt x="71" y="223"/>
                  </a:lnTo>
                  <a:lnTo>
                    <a:pt x="78" y="217"/>
                  </a:lnTo>
                  <a:lnTo>
                    <a:pt x="93" y="210"/>
                  </a:lnTo>
                  <a:lnTo>
                    <a:pt x="106" y="217"/>
                  </a:lnTo>
                  <a:lnTo>
                    <a:pt x="156" y="180"/>
                  </a:lnTo>
                  <a:lnTo>
                    <a:pt x="156" y="201"/>
                  </a:lnTo>
                  <a:lnTo>
                    <a:pt x="170" y="201"/>
                  </a:lnTo>
                  <a:lnTo>
                    <a:pt x="178" y="171"/>
                  </a:lnTo>
                  <a:lnTo>
                    <a:pt x="200" y="188"/>
                  </a:lnTo>
                  <a:lnTo>
                    <a:pt x="200" y="210"/>
                  </a:lnTo>
                  <a:lnTo>
                    <a:pt x="215" y="217"/>
                  </a:lnTo>
                  <a:lnTo>
                    <a:pt x="222" y="201"/>
                  </a:lnTo>
                  <a:lnTo>
                    <a:pt x="222" y="217"/>
                  </a:lnTo>
                  <a:lnTo>
                    <a:pt x="240" y="217"/>
                  </a:lnTo>
                  <a:lnTo>
                    <a:pt x="240" y="201"/>
                  </a:lnTo>
                  <a:lnTo>
                    <a:pt x="262" y="201"/>
                  </a:lnTo>
                  <a:lnTo>
                    <a:pt x="300" y="223"/>
                  </a:lnTo>
                  <a:lnTo>
                    <a:pt x="312" y="238"/>
                  </a:lnTo>
                  <a:lnTo>
                    <a:pt x="334" y="238"/>
                  </a:lnTo>
                  <a:lnTo>
                    <a:pt x="354" y="247"/>
                  </a:lnTo>
                  <a:lnTo>
                    <a:pt x="354" y="264"/>
                  </a:lnTo>
                  <a:lnTo>
                    <a:pt x="349" y="270"/>
                  </a:lnTo>
                  <a:lnTo>
                    <a:pt x="349" y="284"/>
                  </a:lnTo>
                  <a:lnTo>
                    <a:pt x="377" y="292"/>
                  </a:lnTo>
                  <a:lnTo>
                    <a:pt x="419" y="270"/>
                  </a:lnTo>
                  <a:lnTo>
                    <a:pt x="448" y="292"/>
                  </a:lnTo>
                  <a:lnTo>
                    <a:pt x="448" y="270"/>
                  </a:lnTo>
                  <a:lnTo>
                    <a:pt x="433" y="264"/>
                  </a:lnTo>
                  <a:lnTo>
                    <a:pt x="475" y="238"/>
                  </a:lnTo>
                  <a:lnTo>
                    <a:pt x="491" y="264"/>
                  </a:lnTo>
                  <a:lnTo>
                    <a:pt x="555" y="292"/>
                  </a:lnTo>
                  <a:lnTo>
                    <a:pt x="577" y="292"/>
                  </a:lnTo>
                  <a:lnTo>
                    <a:pt x="577" y="264"/>
                  </a:lnTo>
                  <a:lnTo>
                    <a:pt x="584" y="254"/>
                  </a:lnTo>
                  <a:lnTo>
                    <a:pt x="555" y="238"/>
                  </a:lnTo>
                  <a:lnTo>
                    <a:pt x="577" y="223"/>
                  </a:lnTo>
                  <a:lnTo>
                    <a:pt x="584" y="201"/>
                  </a:lnTo>
                  <a:lnTo>
                    <a:pt x="597" y="223"/>
                  </a:lnTo>
                  <a:lnTo>
                    <a:pt x="619" y="247"/>
                  </a:lnTo>
                  <a:lnTo>
                    <a:pt x="597" y="264"/>
                  </a:lnTo>
                  <a:lnTo>
                    <a:pt x="597" y="284"/>
                  </a:lnTo>
                  <a:lnTo>
                    <a:pt x="604" y="292"/>
                  </a:lnTo>
                  <a:lnTo>
                    <a:pt x="634" y="254"/>
                  </a:lnTo>
                  <a:lnTo>
                    <a:pt x="624" y="238"/>
                  </a:lnTo>
                  <a:lnTo>
                    <a:pt x="634" y="217"/>
                  </a:lnTo>
                  <a:lnTo>
                    <a:pt x="597" y="180"/>
                  </a:lnTo>
                  <a:lnTo>
                    <a:pt x="604" y="126"/>
                  </a:lnTo>
                  <a:lnTo>
                    <a:pt x="624" y="117"/>
                  </a:lnTo>
                  <a:lnTo>
                    <a:pt x="619" y="6"/>
                  </a:lnTo>
                  <a:lnTo>
                    <a:pt x="646" y="0"/>
                  </a:lnTo>
                  <a:lnTo>
                    <a:pt x="676" y="6"/>
                  </a:lnTo>
                  <a:lnTo>
                    <a:pt x="681" y="15"/>
                  </a:lnTo>
                  <a:lnTo>
                    <a:pt x="661" y="67"/>
                  </a:lnTo>
                  <a:lnTo>
                    <a:pt x="646" y="67"/>
                  </a:lnTo>
                  <a:lnTo>
                    <a:pt x="634" y="82"/>
                  </a:lnTo>
                  <a:lnTo>
                    <a:pt x="639" y="99"/>
                  </a:lnTo>
                  <a:lnTo>
                    <a:pt x="634" y="114"/>
                  </a:lnTo>
                  <a:lnTo>
                    <a:pt x="667" y="188"/>
                  </a:lnTo>
                  <a:lnTo>
                    <a:pt x="661" y="210"/>
                  </a:lnTo>
                  <a:lnTo>
                    <a:pt x="667" y="217"/>
                  </a:lnTo>
                  <a:lnTo>
                    <a:pt x="687" y="254"/>
                  </a:lnTo>
                  <a:lnTo>
                    <a:pt x="702" y="223"/>
                  </a:lnTo>
                  <a:lnTo>
                    <a:pt x="718" y="247"/>
                  </a:lnTo>
                  <a:lnTo>
                    <a:pt x="709" y="284"/>
                  </a:lnTo>
                  <a:lnTo>
                    <a:pt x="726" y="299"/>
                  </a:lnTo>
                  <a:lnTo>
                    <a:pt x="731" y="299"/>
                  </a:lnTo>
                  <a:lnTo>
                    <a:pt x="731" y="284"/>
                  </a:lnTo>
                  <a:lnTo>
                    <a:pt x="753" y="270"/>
                  </a:lnTo>
                  <a:lnTo>
                    <a:pt x="753" y="201"/>
                  </a:lnTo>
                  <a:lnTo>
                    <a:pt x="768" y="201"/>
                  </a:lnTo>
                  <a:lnTo>
                    <a:pt x="783" y="210"/>
                  </a:lnTo>
                  <a:lnTo>
                    <a:pt x="783" y="223"/>
                  </a:lnTo>
                  <a:lnTo>
                    <a:pt x="803" y="223"/>
                  </a:lnTo>
                  <a:lnTo>
                    <a:pt x="803" y="254"/>
                  </a:lnTo>
                  <a:lnTo>
                    <a:pt x="783" y="264"/>
                  </a:lnTo>
                  <a:lnTo>
                    <a:pt x="783" y="284"/>
                  </a:lnTo>
                  <a:lnTo>
                    <a:pt x="803" y="292"/>
                  </a:lnTo>
                  <a:lnTo>
                    <a:pt x="803" y="307"/>
                  </a:lnTo>
                  <a:lnTo>
                    <a:pt x="768" y="344"/>
                  </a:lnTo>
                  <a:lnTo>
                    <a:pt x="753" y="338"/>
                  </a:lnTo>
                  <a:lnTo>
                    <a:pt x="753" y="331"/>
                  </a:lnTo>
                  <a:lnTo>
                    <a:pt x="731" y="331"/>
                  </a:lnTo>
                  <a:lnTo>
                    <a:pt x="746" y="344"/>
                  </a:lnTo>
                  <a:lnTo>
                    <a:pt x="726" y="366"/>
                  </a:lnTo>
                  <a:lnTo>
                    <a:pt x="726" y="383"/>
                  </a:lnTo>
                  <a:lnTo>
                    <a:pt x="709" y="422"/>
                  </a:lnTo>
                  <a:lnTo>
                    <a:pt x="687" y="422"/>
                  </a:lnTo>
                  <a:lnTo>
                    <a:pt x="676" y="442"/>
                  </a:lnTo>
                  <a:lnTo>
                    <a:pt x="681" y="457"/>
                  </a:lnTo>
                  <a:lnTo>
                    <a:pt x="661" y="465"/>
                  </a:lnTo>
                  <a:lnTo>
                    <a:pt x="661" y="487"/>
                  </a:lnTo>
                  <a:lnTo>
                    <a:pt x="646" y="487"/>
                  </a:lnTo>
                  <a:lnTo>
                    <a:pt x="624" y="543"/>
                  </a:lnTo>
                  <a:lnTo>
                    <a:pt x="624" y="573"/>
                  </a:lnTo>
                  <a:lnTo>
                    <a:pt x="634" y="580"/>
                  </a:lnTo>
                  <a:lnTo>
                    <a:pt x="646" y="580"/>
                  </a:lnTo>
                  <a:lnTo>
                    <a:pt x="661" y="632"/>
                  </a:lnTo>
                  <a:lnTo>
                    <a:pt x="676" y="625"/>
                  </a:lnTo>
                  <a:lnTo>
                    <a:pt x="702" y="632"/>
                  </a:lnTo>
                  <a:lnTo>
                    <a:pt x="718" y="655"/>
                  </a:lnTo>
                  <a:lnTo>
                    <a:pt x="753" y="670"/>
                  </a:lnTo>
                  <a:lnTo>
                    <a:pt x="783" y="670"/>
                  </a:lnTo>
                  <a:lnTo>
                    <a:pt x="796" y="686"/>
                  </a:lnTo>
                  <a:lnTo>
                    <a:pt x="796" y="739"/>
                  </a:lnTo>
                  <a:lnTo>
                    <a:pt x="825" y="775"/>
                  </a:lnTo>
                  <a:lnTo>
                    <a:pt x="847" y="753"/>
                  </a:lnTo>
                  <a:lnTo>
                    <a:pt x="825" y="692"/>
                  </a:lnTo>
                  <a:lnTo>
                    <a:pt x="847" y="686"/>
                  </a:lnTo>
                  <a:lnTo>
                    <a:pt x="858" y="655"/>
                  </a:lnTo>
                  <a:lnTo>
                    <a:pt x="853" y="600"/>
                  </a:lnTo>
                  <a:lnTo>
                    <a:pt x="836" y="580"/>
                  </a:lnTo>
                  <a:lnTo>
                    <a:pt x="847" y="573"/>
                  </a:lnTo>
                  <a:lnTo>
                    <a:pt x="853" y="573"/>
                  </a:lnTo>
                  <a:lnTo>
                    <a:pt x="853" y="534"/>
                  </a:lnTo>
                  <a:lnTo>
                    <a:pt x="847" y="524"/>
                  </a:lnTo>
                  <a:lnTo>
                    <a:pt x="853" y="497"/>
                  </a:lnTo>
                  <a:lnTo>
                    <a:pt x="847" y="487"/>
                  </a:lnTo>
                  <a:lnTo>
                    <a:pt x="847" y="480"/>
                  </a:lnTo>
                  <a:lnTo>
                    <a:pt x="853" y="465"/>
                  </a:lnTo>
                  <a:lnTo>
                    <a:pt x="880" y="480"/>
                  </a:lnTo>
                  <a:lnTo>
                    <a:pt x="900" y="465"/>
                  </a:lnTo>
                  <a:lnTo>
                    <a:pt x="937" y="497"/>
                  </a:lnTo>
                  <a:lnTo>
                    <a:pt x="930" y="504"/>
                  </a:lnTo>
                  <a:lnTo>
                    <a:pt x="937" y="512"/>
                  </a:lnTo>
                  <a:lnTo>
                    <a:pt x="966" y="512"/>
                  </a:lnTo>
                  <a:lnTo>
                    <a:pt x="966" y="573"/>
                  </a:lnTo>
                  <a:lnTo>
                    <a:pt x="986" y="600"/>
                  </a:lnTo>
                  <a:lnTo>
                    <a:pt x="1022" y="565"/>
                  </a:lnTo>
                  <a:lnTo>
                    <a:pt x="1016" y="549"/>
                  </a:lnTo>
                  <a:lnTo>
                    <a:pt x="1022" y="534"/>
                  </a:lnTo>
                  <a:lnTo>
                    <a:pt x="1073" y="625"/>
                  </a:lnTo>
                  <a:lnTo>
                    <a:pt x="1064" y="632"/>
                  </a:lnTo>
                  <a:lnTo>
                    <a:pt x="1064" y="655"/>
                  </a:lnTo>
                  <a:lnTo>
                    <a:pt x="1079" y="664"/>
                  </a:lnTo>
                  <a:lnTo>
                    <a:pt x="1079" y="670"/>
                  </a:lnTo>
                  <a:lnTo>
                    <a:pt x="1101" y="686"/>
                  </a:lnTo>
                  <a:lnTo>
                    <a:pt x="1108" y="686"/>
                  </a:lnTo>
                  <a:lnTo>
                    <a:pt x="1123" y="692"/>
                  </a:lnTo>
                  <a:lnTo>
                    <a:pt x="1108" y="699"/>
                  </a:lnTo>
                  <a:lnTo>
                    <a:pt x="1123" y="699"/>
                  </a:lnTo>
                  <a:lnTo>
                    <a:pt x="1123" y="723"/>
                  </a:lnTo>
                  <a:lnTo>
                    <a:pt x="1136" y="723"/>
                  </a:lnTo>
                  <a:lnTo>
                    <a:pt x="1145" y="731"/>
                  </a:lnTo>
                  <a:lnTo>
                    <a:pt x="1145" y="739"/>
                  </a:lnTo>
                  <a:lnTo>
                    <a:pt x="1151" y="753"/>
                  </a:lnTo>
                  <a:lnTo>
                    <a:pt x="1136" y="766"/>
                  </a:lnTo>
                  <a:lnTo>
                    <a:pt x="1108" y="775"/>
                  </a:lnTo>
                  <a:lnTo>
                    <a:pt x="1095" y="805"/>
                  </a:lnTo>
                  <a:lnTo>
                    <a:pt x="1064" y="805"/>
                  </a:lnTo>
                  <a:lnTo>
                    <a:pt x="1036" y="790"/>
                  </a:lnTo>
                  <a:lnTo>
                    <a:pt x="996" y="805"/>
                  </a:lnTo>
                  <a:lnTo>
                    <a:pt x="986" y="822"/>
                  </a:lnTo>
                  <a:lnTo>
                    <a:pt x="981" y="822"/>
                  </a:lnTo>
                  <a:lnTo>
                    <a:pt x="966" y="828"/>
                  </a:lnTo>
                  <a:lnTo>
                    <a:pt x="937" y="865"/>
                  </a:lnTo>
                  <a:lnTo>
                    <a:pt x="944" y="865"/>
                  </a:lnTo>
                  <a:lnTo>
                    <a:pt x="974" y="835"/>
                  </a:lnTo>
                  <a:lnTo>
                    <a:pt x="996" y="822"/>
                  </a:lnTo>
                  <a:lnTo>
                    <a:pt x="1031" y="822"/>
                  </a:lnTo>
                  <a:lnTo>
                    <a:pt x="1031" y="835"/>
                  </a:lnTo>
                  <a:lnTo>
                    <a:pt x="1016" y="850"/>
                  </a:lnTo>
                  <a:lnTo>
                    <a:pt x="1007" y="850"/>
                  </a:lnTo>
                  <a:lnTo>
                    <a:pt x="1016" y="857"/>
                  </a:lnTo>
                  <a:lnTo>
                    <a:pt x="1022" y="850"/>
                  </a:lnTo>
                  <a:lnTo>
                    <a:pt x="1022" y="874"/>
                  </a:lnTo>
                  <a:lnTo>
                    <a:pt x="1049" y="897"/>
                  </a:lnTo>
                  <a:lnTo>
                    <a:pt x="1064" y="897"/>
                  </a:lnTo>
                  <a:lnTo>
                    <a:pt x="1064" y="879"/>
                  </a:lnTo>
                  <a:lnTo>
                    <a:pt x="1079" y="865"/>
                  </a:lnTo>
                  <a:lnTo>
                    <a:pt x="1079" y="879"/>
                  </a:lnTo>
                  <a:lnTo>
                    <a:pt x="1095" y="879"/>
                  </a:lnTo>
                  <a:lnTo>
                    <a:pt x="1073" y="904"/>
                  </a:lnTo>
                  <a:lnTo>
                    <a:pt x="1031" y="926"/>
                  </a:lnTo>
                  <a:lnTo>
                    <a:pt x="1016" y="941"/>
                  </a:lnTo>
                  <a:lnTo>
                    <a:pt x="1007" y="926"/>
                  </a:lnTo>
                  <a:lnTo>
                    <a:pt x="1031" y="904"/>
                  </a:lnTo>
                  <a:lnTo>
                    <a:pt x="1022" y="904"/>
                  </a:lnTo>
                  <a:lnTo>
                    <a:pt x="1022" y="897"/>
                  </a:lnTo>
                  <a:lnTo>
                    <a:pt x="1007" y="904"/>
                  </a:lnTo>
                  <a:lnTo>
                    <a:pt x="996" y="904"/>
                  </a:lnTo>
                  <a:lnTo>
                    <a:pt x="986" y="897"/>
                  </a:lnTo>
                  <a:lnTo>
                    <a:pt x="981" y="857"/>
                  </a:lnTo>
                  <a:lnTo>
                    <a:pt x="974" y="865"/>
                  </a:lnTo>
                  <a:lnTo>
                    <a:pt x="966" y="857"/>
                  </a:lnTo>
                  <a:lnTo>
                    <a:pt x="944" y="904"/>
                  </a:lnTo>
                  <a:lnTo>
                    <a:pt x="930" y="911"/>
                  </a:lnTo>
                  <a:lnTo>
                    <a:pt x="887" y="911"/>
                  </a:lnTo>
                  <a:lnTo>
                    <a:pt x="858" y="933"/>
                  </a:lnTo>
                  <a:lnTo>
                    <a:pt x="836" y="9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3" name="Freeform 38"/>
            <p:cNvSpPr>
              <a:spLocks/>
            </p:cNvSpPr>
            <p:nvPr userDrawn="1"/>
          </p:nvSpPr>
          <p:spPr bwMode="auto">
            <a:xfrm>
              <a:off x="2918133" y="3393214"/>
              <a:ext cx="151379" cy="17698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92"/>
                </a:cxn>
                <a:cxn ang="0">
                  <a:pos x="49" y="92"/>
                </a:cxn>
                <a:cxn ang="0">
                  <a:pos x="49" y="99"/>
                </a:cxn>
                <a:cxn ang="0">
                  <a:pos x="57" y="92"/>
                </a:cxn>
                <a:cxn ang="0">
                  <a:pos x="79" y="99"/>
                </a:cxn>
                <a:cxn ang="0">
                  <a:pos x="79" y="107"/>
                </a:cxn>
                <a:cxn ang="0">
                  <a:pos x="86" y="107"/>
                </a:cxn>
                <a:cxn ang="0">
                  <a:pos x="86" y="92"/>
                </a:cxn>
                <a:cxn ang="0">
                  <a:pos x="66" y="85"/>
                </a:cxn>
                <a:cxn ang="0">
                  <a:pos x="79" y="70"/>
                </a:cxn>
                <a:cxn ang="0">
                  <a:pos x="66" y="63"/>
                </a:cxn>
                <a:cxn ang="0">
                  <a:pos x="79" y="55"/>
                </a:cxn>
                <a:cxn ang="0">
                  <a:pos x="49" y="55"/>
                </a:cxn>
                <a:cxn ang="0">
                  <a:pos x="45" y="47"/>
                </a:cxn>
                <a:cxn ang="0">
                  <a:pos x="49" y="38"/>
                </a:cxn>
                <a:cxn ang="0">
                  <a:pos x="45" y="38"/>
                </a:cxn>
                <a:cxn ang="0">
                  <a:pos x="49" y="0"/>
                </a:cxn>
                <a:cxn ang="0">
                  <a:pos x="34" y="10"/>
                </a:cxn>
                <a:cxn ang="0">
                  <a:pos x="7" y="63"/>
                </a:cxn>
                <a:cxn ang="0">
                  <a:pos x="7" y="7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86" h="107">
                  <a:moveTo>
                    <a:pt x="0" y="85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7" y="92"/>
                  </a:lnTo>
                  <a:lnTo>
                    <a:pt x="79" y="99"/>
                  </a:lnTo>
                  <a:lnTo>
                    <a:pt x="79" y="107"/>
                  </a:lnTo>
                  <a:lnTo>
                    <a:pt x="86" y="107"/>
                  </a:lnTo>
                  <a:lnTo>
                    <a:pt x="86" y="92"/>
                  </a:lnTo>
                  <a:lnTo>
                    <a:pt x="66" y="85"/>
                  </a:lnTo>
                  <a:lnTo>
                    <a:pt x="79" y="70"/>
                  </a:lnTo>
                  <a:lnTo>
                    <a:pt x="66" y="63"/>
                  </a:lnTo>
                  <a:lnTo>
                    <a:pt x="79" y="55"/>
                  </a:lnTo>
                  <a:lnTo>
                    <a:pt x="49" y="55"/>
                  </a:lnTo>
                  <a:lnTo>
                    <a:pt x="45" y="47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9" y="0"/>
                  </a:lnTo>
                  <a:lnTo>
                    <a:pt x="34" y="10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4" name="Freeform 39"/>
            <p:cNvSpPr>
              <a:spLocks/>
            </p:cNvSpPr>
            <p:nvPr userDrawn="1"/>
          </p:nvSpPr>
          <p:spPr bwMode="auto">
            <a:xfrm>
              <a:off x="1553963" y="4015133"/>
              <a:ext cx="700567" cy="473055"/>
            </a:xfrm>
            <a:custGeom>
              <a:avLst/>
              <a:gdLst/>
              <a:ahLst/>
              <a:cxnLst>
                <a:cxn ang="0">
                  <a:pos x="258" y="131"/>
                </a:cxn>
                <a:cxn ang="0">
                  <a:pos x="264" y="177"/>
                </a:cxn>
                <a:cxn ang="0">
                  <a:pos x="279" y="229"/>
                </a:cxn>
                <a:cxn ang="0">
                  <a:pos x="350" y="229"/>
                </a:cxn>
                <a:cxn ang="0">
                  <a:pos x="350" y="214"/>
                </a:cxn>
                <a:cxn ang="0">
                  <a:pos x="392" y="177"/>
                </a:cxn>
                <a:cxn ang="0">
                  <a:pos x="392" y="234"/>
                </a:cxn>
                <a:cxn ang="0">
                  <a:pos x="376" y="234"/>
                </a:cxn>
                <a:cxn ang="0">
                  <a:pos x="341" y="244"/>
                </a:cxn>
                <a:cxn ang="0">
                  <a:pos x="341" y="259"/>
                </a:cxn>
                <a:cxn ang="0">
                  <a:pos x="308" y="259"/>
                </a:cxn>
                <a:cxn ang="0">
                  <a:pos x="279" y="272"/>
                </a:cxn>
                <a:cxn ang="0">
                  <a:pos x="214" y="244"/>
                </a:cxn>
                <a:cxn ang="0">
                  <a:pos x="179" y="234"/>
                </a:cxn>
                <a:cxn ang="0">
                  <a:pos x="149" y="198"/>
                </a:cxn>
                <a:cxn ang="0">
                  <a:pos x="149" y="168"/>
                </a:cxn>
                <a:cxn ang="0">
                  <a:pos x="100" y="114"/>
                </a:cxn>
                <a:cxn ang="0">
                  <a:pos x="85" y="86"/>
                </a:cxn>
                <a:cxn ang="0">
                  <a:pos x="72" y="76"/>
                </a:cxn>
                <a:cxn ang="0">
                  <a:pos x="45" y="24"/>
                </a:cxn>
                <a:cxn ang="0">
                  <a:pos x="28" y="39"/>
                </a:cxn>
                <a:cxn ang="0">
                  <a:pos x="93" y="138"/>
                </a:cxn>
                <a:cxn ang="0">
                  <a:pos x="93" y="161"/>
                </a:cxn>
                <a:cxn ang="0">
                  <a:pos x="65" y="121"/>
                </a:cxn>
                <a:cxn ang="0">
                  <a:pos x="28" y="93"/>
                </a:cxn>
                <a:cxn ang="0">
                  <a:pos x="28" y="86"/>
                </a:cxn>
                <a:cxn ang="0">
                  <a:pos x="16" y="45"/>
                </a:cxn>
                <a:cxn ang="0">
                  <a:pos x="23" y="0"/>
                </a:cxn>
                <a:cxn ang="0">
                  <a:pos x="142" y="10"/>
                </a:cxn>
                <a:cxn ang="0">
                  <a:pos x="165" y="45"/>
                </a:cxn>
                <a:cxn ang="0">
                  <a:pos x="187" y="56"/>
                </a:cxn>
                <a:cxn ang="0">
                  <a:pos x="207" y="45"/>
                </a:cxn>
                <a:cxn ang="0">
                  <a:pos x="264" y="114"/>
                </a:cxn>
              </a:cxnLst>
              <a:rect l="0" t="0" r="r" b="b"/>
              <a:pathLst>
                <a:path w="398" h="286">
                  <a:moveTo>
                    <a:pt x="264" y="114"/>
                  </a:moveTo>
                  <a:lnTo>
                    <a:pt x="258" y="131"/>
                  </a:lnTo>
                  <a:lnTo>
                    <a:pt x="258" y="168"/>
                  </a:lnTo>
                  <a:lnTo>
                    <a:pt x="264" y="177"/>
                  </a:lnTo>
                  <a:lnTo>
                    <a:pt x="264" y="183"/>
                  </a:lnTo>
                  <a:lnTo>
                    <a:pt x="279" y="229"/>
                  </a:lnTo>
                  <a:lnTo>
                    <a:pt x="308" y="234"/>
                  </a:lnTo>
                  <a:lnTo>
                    <a:pt x="350" y="229"/>
                  </a:lnTo>
                  <a:lnTo>
                    <a:pt x="341" y="229"/>
                  </a:lnTo>
                  <a:lnTo>
                    <a:pt x="350" y="214"/>
                  </a:lnTo>
                  <a:lnTo>
                    <a:pt x="355" y="183"/>
                  </a:lnTo>
                  <a:lnTo>
                    <a:pt x="392" y="177"/>
                  </a:lnTo>
                  <a:lnTo>
                    <a:pt x="398" y="183"/>
                  </a:lnTo>
                  <a:lnTo>
                    <a:pt x="392" y="234"/>
                  </a:lnTo>
                  <a:lnTo>
                    <a:pt x="383" y="229"/>
                  </a:lnTo>
                  <a:lnTo>
                    <a:pt x="376" y="234"/>
                  </a:lnTo>
                  <a:lnTo>
                    <a:pt x="350" y="234"/>
                  </a:lnTo>
                  <a:lnTo>
                    <a:pt x="341" y="244"/>
                  </a:lnTo>
                  <a:lnTo>
                    <a:pt x="355" y="259"/>
                  </a:lnTo>
                  <a:lnTo>
                    <a:pt x="341" y="259"/>
                  </a:lnTo>
                  <a:lnTo>
                    <a:pt x="335" y="286"/>
                  </a:lnTo>
                  <a:lnTo>
                    <a:pt x="308" y="259"/>
                  </a:lnTo>
                  <a:lnTo>
                    <a:pt x="293" y="259"/>
                  </a:lnTo>
                  <a:lnTo>
                    <a:pt x="279" y="272"/>
                  </a:lnTo>
                  <a:lnTo>
                    <a:pt x="258" y="259"/>
                  </a:lnTo>
                  <a:lnTo>
                    <a:pt x="214" y="244"/>
                  </a:lnTo>
                  <a:lnTo>
                    <a:pt x="207" y="234"/>
                  </a:lnTo>
                  <a:lnTo>
                    <a:pt x="179" y="234"/>
                  </a:lnTo>
                  <a:lnTo>
                    <a:pt x="165" y="214"/>
                  </a:lnTo>
                  <a:lnTo>
                    <a:pt x="149" y="198"/>
                  </a:lnTo>
                  <a:lnTo>
                    <a:pt x="165" y="183"/>
                  </a:lnTo>
                  <a:lnTo>
                    <a:pt x="149" y="168"/>
                  </a:lnTo>
                  <a:lnTo>
                    <a:pt x="122" y="121"/>
                  </a:lnTo>
                  <a:lnTo>
                    <a:pt x="100" y="114"/>
                  </a:lnTo>
                  <a:lnTo>
                    <a:pt x="100" y="108"/>
                  </a:lnTo>
                  <a:lnTo>
                    <a:pt x="85" y="86"/>
                  </a:lnTo>
                  <a:lnTo>
                    <a:pt x="85" y="76"/>
                  </a:lnTo>
                  <a:lnTo>
                    <a:pt x="72" y="76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23" y="10"/>
                  </a:lnTo>
                  <a:lnTo>
                    <a:pt x="28" y="39"/>
                  </a:lnTo>
                  <a:lnTo>
                    <a:pt x="85" y="138"/>
                  </a:lnTo>
                  <a:lnTo>
                    <a:pt x="93" y="138"/>
                  </a:lnTo>
                  <a:lnTo>
                    <a:pt x="100" y="155"/>
                  </a:lnTo>
                  <a:lnTo>
                    <a:pt x="93" y="161"/>
                  </a:lnTo>
                  <a:lnTo>
                    <a:pt x="56" y="131"/>
                  </a:lnTo>
                  <a:lnTo>
                    <a:pt x="65" y="121"/>
                  </a:lnTo>
                  <a:lnTo>
                    <a:pt x="56" y="108"/>
                  </a:lnTo>
                  <a:lnTo>
                    <a:pt x="28" y="93"/>
                  </a:lnTo>
                  <a:lnTo>
                    <a:pt x="23" y="76"/>
                  </a:lnTo>
                  <a:lnTo>
                    <a:pt x="28" y="86"/>
                  </a:lnTo>
                  <a:lnTo>
                    <a:pt x="45" y="61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72" y="24"/>
                  </a:lnTo>
                  <a:lnTo>
                    <a:pt x="142" y="10"/>
                  </a:lnTo>
                  <a:lnTo>
                    <a:pt x="165" y="32"/>
                  </a:lnTo>
                  <a:lnTo>
                    <a:pt x="165" y="45"/>
                  </a:lnTo>
                  <a:lnTo>
                    <a:pt x="179" y="56"/>
                  </a:lnTo>
                  <a:lnTo>
                    <a:pt x="187" y="56"/>
                  </a:lnTo>
                  <a:lnTo>
                    <a:pt x="192" y="45"/>
                  </a:lnTo>
                  <a:lnTo>
                    <a:pt x="207" y="45"/>
                  </a:lnTo>
                  <a:lnTo>
                    <a:pt x="234" y="108"/>
                  </a:lnTo>
                  <a:lnTo>
                    <a:pt x="264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5" name="Freeform 40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Freeform 41"/>
            <p:cNvSpPr>
              <a:spLocks/>
            </p:cNvSpPr>
            <p:nvPr userDrawn="1"/>
          </p:nvSpPr>
          <p:spPr bwMode="auto">
            <a:xfrm>
              <a:off x="2488640" y="2564540"/>
              <a:ext cx="52807" cy="7443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45"/>
                </a:cxn>
                <a:cxn ang="0">
                  <a:pos x="23" y="37"/>
                </a:cxn>
                <a:cxn ang="0">
                  <a:pos x="30" y="28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30" h="45">
                  <a:moveTo>
                    <a:pt x="0" y="28"/>
                  </a:moveTo>
                  <a:lnTo>
                    <a:pt x="0" y="45"/>
                  </a:lnTo>
                  <a:lnTo>
                    <a:pt x="23" y="37"/>
                  </a:lnTo>
                  <a:lnTo>
                    <a:pt x="30" y="28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Freeform 42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8" name="Freeform 43"/>
            <p:cNvSpPr>
              <a:spLocks/>
            </p:cNvSpPr>
            <p:nvPr userDrawn="1"/>
          </p:nvSpPr>
          <p:spPr bwMode="auto">
            <a:xfrm>
              <a:off x="2532645" y="5277166"/>
              <a:ext cx="188343" cy="109332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99" y="83"/>
                </a:cxn>
                <a:cxn ang="0">
                  <a:pos x="107" y="98"/>
                </a:cxn>
                <a:cxn ang="0">
                  <a:pos x="99" y="135"/>
                </a:cxn>
                <a:cxn ang="0">
                  <a:pos x="72" y="256"/>
                </a:cxn>
                <a:cxn ang="0">
                  <a:pos x="63" y="299"/>
                </a:cxn>
                <a:cxn ang="0">
                  <a:pos x="57" y="343"/>
                </a:cxn>
                <a:cxn ang="0">
                  <a:pos x="52" y="457"/>
                </a:cxn>
                <a:cxn ang="0">
                  <a:pos x="52" y="501"/>
                </a:cxn>
                <a:cxn ang="0">
                  <a:pos x="42" y="540"/>
                </a:cxn>
                <a:cxn ang="0">
                  <a:pos x="28" y="594"/>
                </a:cxn>
                <a:cxn ang="0">
                  <a:pos x="42" y="617"/>
                </a:cxn>
                <a:cxn ang="0">
                  <a:pos x="94" y="622"/>
                </a:cxn>
                <a:cxn ang="0">
                  <a:pos x="85" y="639"/>
                </a:cxn>
                <a:cxn ang="0">
                  <a:pos x="63" y="661"/>
                </a:cxn>
                <a:cxn ang="0">
                  <a:pos x="52" y="654"/>
                </a:cxn>
                <a:cxn ang="0">
                  <a:pos x="57" y="646"/>
                </a:cxn>
                <a:cxn ang="0">
                  <a:pos x="28" y="646"/>
                </a:cxn>
                <a:cxn ang="0">
                  <a:pos x="20" y="639"/>
                </a:cxn>
                <a:cxn ang="0">
                  <a:pos x="11" y="639"/>
                </a:cxn>
                <a:cxn ang="0">
                  <a:pos x="6" y="617"/>
                </a:cxn>
                <a:cxn ang="0">
                  <a:pos x="11" y="594"/>
                </a:cxn>
                <a:cxn ang="0">
                  <a:pos x="6" y="617"/>
                </a:cxn>
                <a:cxn ang="0">
                  <a:pos x="11" y="578"/>
                </a:cxn>
                <a:cxn ang="0">
                  <a:pos x="0" y="572"/>
                </a:cxn>
                <a:cxn ang="0">
                  <a:pos x="6" y="533"/>
                </a:cxn>
                <a:cxn ang="0">
                  <a:pos x="11" y="540"/>
                </a:cxn>
                <a:cxn ang="0">
                  <a:pos x="6" y="501"/>
                </a:cxn>
                <a:cxn ang="0">
                  <a:pos x="6" y="488"/>
                </a:cxn>
                <a:cxn ang="0">
                  <a:pos x="11" y="457"/>
                </a:cxn>
                <a:cxn ang="0">
                  <a:pos x="20" y="464"/>
                </a:cxn>
                <a:cxn ang="0">
                  <a:pos x="42" y="405"/>
                </a:cxn>
                <a:cxn ang="0">
                  <a:pos x="20" y="399"/>
                </a:cxn>
                <a:cxn ang="0">
                  <a:pos x="28" y="353"/>
                </a:cxn>
                <a:cxn ang="0">
                  <a:pos x="28" y="323"/>
                </a:cxn>
                <a:cxn ang="0">
                  <a:pos x="52" y="210"/>
                </a:cxn>
                <a:cxn ang="0">
                  <a:pos x="63" y="83"/>
                </a:cxn>
                <a:cxn ang="0">
                  <a:pos x="63" y="7"/>
                </a:cxn>
                <a:cxn ang="0">
                  <a:pos x="63" y="7"/>
                </a:cxn>
              </a:cxnLst>
              <a:rect l="0" t="0" r="r" b="b"/>
              <a:pathLst>
                <a:path w="107" h="661">
                  <a:moveTo>
                    <a:pt x="63" y="7"/>
                  </a:moveTo>
                  <a:lnTo>
                    <a:pt x="85" y="0"/>
                  </a:lnTo>
                  <a:lnTo>
                    <a:pt x="94" y="22"/>
                  </a:lnTo>
                  <a:lnTo>
                    <a:pt x="99" y="83"/>
                  </a:lnTo>
                  <a:lnTo>
                    <a:pt x="107" y="83"/>
                  </a:lnTo>
                  <a:lnTo>
                    <a:pt x="107" y="98"/>
                  </a:lnTo>
                  <a:lnTo>
                    <a:pt x="94" y="103"/>
                  </a:lnTo>
                  <a:lnTo>
                    <a:pt x="99" y="135"/>
                  </a:lnTo>
                  <a:lnTo>
                    <a:pt x="63" y="217"/>
                  </a:lnTo>
                  <a:lnTo>
                    <a:pt x="72" y="256"/>
                  </a:lnTo>
                  <a:lnTo>
                    <a:pt x="63" y="286"/>
                  </a:lnTo>
                  <a:lnTo>
                    <a:pt x="63" y="299"/>
                  </a:lnTo>
                  <a:lnTo>
                    <a:pt x="57" y="308"/>
                  </a:lnTo>
                  <a:lnTo>
                    <a:pt x="57" y="343"/>
                  </a:lnTo>
                  <a:lnTo>
                    <a:pt x="52" y="368"/>
                  </a:lnTo>
                  <a:lnTo>
                    <a:pt x="52" y="457"/>
                  </a:lnTo>
                  <a:lnTo>
                    <a:pt x="57" y="457"/>
                  </a:lnTo>
                  <a:lnTo>
                    <a:pt x="52" y="501"/>
                  </a:lnTo>
                  <a:lnTo>
                    <a:pt x="42" y="526"/>
                  </a:lnTo>
                  <a:lnTo>
                    <a:pt x="42" y="540"/>
                  </a:lnTo>
                  <a:lnTo>
                    <a:pt x="28" y="572"/>
                  </a:lnTo>
                  <a:lnTo>
                    <a:pt x="28" y="594"/>
                  </a:lnTo>
                  <a:lnTo>
                    <a:pt x="42" y="585"/>
                  </a:lnTo>
                  <a:lnTo>
                    <a:pt x="42" y="617"/>
                  </a:lnTo>
                  <a:lnTo>
                    <a:pt x="52" y="622"/>
                  </a:lnTo>
                  <a:lnTo>
                    <a:pt x="94" y="622"/>
                  </a:lnTo>
                  <a:lnTo>
                    <a:pt x="94" y="639"/>
                  </a:lnTo>
                  <a:lnTo>
                    <a:pt x="85" y="639"/>
                  </a:lnTo>
                  <a:lnTo>
                    <a:pt x="63" y="646"/>
                  </a:lnTo>
                  <a:lnTo>
                    <a:pt x="63" y="661"/>
                  </a:lnTo>
                  <a:lnTo>
                    <a:pt x="57" y="661"/>
                  </a:lnTo>
                  <a:lnTo>
                    <a:pt x="52" y="654"/>
                  </a:lnTo>
                  <a:lnTo>
                    <a:pt x="57" y="654"/>
                  </a:lnTo>
                  <a:lnTo>
                    <a:pt x="57" y="646"/>
                  </a:lnTo>
                  <a:lnTo>
                    <a:pt x="42" y="654"/>
                  </a:lnTo>
                  <a:lnTo>
                    <a:pt x="28" y="646"/>
                  </a:lnTo>
                  <a:lnTo>
                    <a:pt x="28" y="639"/>
                  </a:lnTo>
                  <a:lnTo>
                    <a:pt x="20" y="639"/>
                  </a:lnTo>
                  <a:lnTo>
                    <a:pt x="11" y="622"/>
                  </a:lnTo>
                  <a:lnTo>
                    <a:pt x="11" y="639"/>
                  </a:lnTo>
                  <a:lnTo>
                    <a:pt x="6" y="622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94"/>
                  </a:lnTo>
                  <a:lnTo>
                    <a:pt x="11" y="610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78"/>
                  </a:lnTo>
                  <a:lnTo>
                    <a:pt x="6" y="578"/>
                  </a:lnTo>
                  <a:lnTo>
                    <a:pt x="0" y="572"/>
                  </a:lnTo>
                  <a:lnTo>
                    <a:pt x="0" y="563"/>
                  </a:lnTo>
                  <a:lnTo>
                    <a:pt x="6" y="533"/>
                  </a:lnTo>
                  <a:lnTo>
                    <a:pt x="6" y="526"/>
                  </a:lnTo>
                  <a:lnTo>
                    <a:pt x="11" y="540"/>
                  </a:lnTo>
                  <a:lnTo>
                    <a:pt x="20" y="518"/>
                  </a:lnTo>
                  <a:lnTo>
                    <a:pt x="6" y="501"/>
                  </a:lnTo>
                  <a:lnTo>
                    <a:pt x="0" y="501"/>
                  </a:lnTo>
                  <a:lnTo>
                    <a:pt x="6" y="488"/>
                  </a:lnTo>
                  <a:lnTo>
                    <a:pt x="11" y="488"/>
                  </a:lnTo>
                  <a:lnTo>
                    <a:pt x="11" y="457"/>
                  </a:lnTo>
                  <a:lnTo>
                    <a:pt x="20" y="451"/>
                  </a:lnTo>
                  <a:lnTo>
                    <a:pt x="20" y="464"/>
                  </a:lnTo>
                  <a:lnTo>
                    <a:pt x="42" y="412"/>
                  </a:lnTo>
                  <a:lnTo>
                    <a:pt x="42" y="405"/>
                  </a:lnTo>
                  <a:lnTo>
                    <a:pt x="28" y="405"/>
                  </a:lnTo>
                  <a:lnTo>
                    <a:pt x="20" y="399"/>
                  </a:lnTo>
                  <a:lnTo>
                    <a:pt x="20" y="368"/>
                  </a:lnTo>
                  <a:lnTo>
                    <a:pt x="28" y="353"/>
                  </a:lnTo>
                  <a:lnTo>
                    <a:pt x="20" y="331"/>
                  </a:lnTo>
                  <a:lnTo>
                    <a:pt x="28" y="323"/>
                  </a:lnTo>
                  <a:lnTo>
                    <a:pt x="57" y="232"/>
                  </a:lnTo>
                  <a:lnTo>
                    <a:pt x="52" y="210"/>
                  </a:lnTo>
                  <a:lnTo>
                    <a:pt x="57" y="195"/>
                  </a:lnTo>
                  <a:lnTo>
                    <a:pt x="63" y="83"/>
                  </a:lnTo>
                  <a:lnTo>
                    <a:pt x="72" y="52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" name="Freeform 44"/>
            <p:cNvSpPr>
              <a:spLocks/>
            </p:cNvSpPr>
            <p:nvPr userDrawn="1"/>
          </p:nvSpPr>
          <p:spPr bwMode="auto">
            <a:xfrm>
              <a:off x="2567849" y="6334097"/>
              <a:ext cx="123215" cy="110821"/>
            </a:xfrm>
            <a:custGeom>
              <a:avLst/>
              <a:gdLst/>
              <a:ahLst/>
              <a:cxnLst>
                <a:cxn ang="0">
                  <a:pos x="70" y="52"/>
                </a:cxn>
                <a:cxn ang="0">
                  <a:pos x="70" y="0"/>
                </a:cxn>
                <a:cxn ang="0">
                  <a:pos x="50" y="8"/>
                </a:cxn>
                <a:cxn ang="0">
                  <a:pos x="50" y="22"/>
                </a:cxn>
                <a:cxn ang="0">
                  <a:pos x="42" y="30"/>
                </a:cxn>
                <a:cxn ang="0">
                  <a:pos x="35" y="30"/>
                </a:cxn>
                <a:cxn ang="0">
                  <a:pos x="7" y="15"/>
                </a:cxn>
                <a:cxn ang="0">
                  <a:pos x="0" y="22"/>
                </a:cxn>
                <a:cxn ang="0">
                  <a:pos x="7" y="30"/>
                </a:cxn>
                <a:cxn ang="0">
                  <a:pos x="20" y="30"/>
                </a:cxn>
                <a:cxn ang="0">
                  <a:pos x="20" y="45"/>
                </a:cxn>
                <a:cxn ang="0">
                  <a:pos x="30" y="45"/>
                </a:cxn>
                <a:cxn ang="0">
                  <a:pos x="30" y="52"/>
                </a:cxn>
                <a:cxn ang="0">
                  <a:pos x="42" y="60"/>
                </a:cxn>
                <a:cxn ang="0">
                  <a:pos x="50" y="60"/>
                </a:cxn>
                <a:cxn ang="0">
                  <a:pos x="62" y="67"/>
                </a:cxn>
                <a:cxn ang="0">
                  <a:pos x="70" y="52"/>
                </a:cxn>
                <a:cxn ang="0">
                  <a:pos x="70" y="52"/>
                </a:cxn>
                <a:cxn ang="0">
                  <a:pos x="70" y="52"/>
                </a:cxn>
              </a:cxnLst>
              <a:rect l="0" t="0" r="r" b="b"/>
              <a:pathLst>
                <a:path w="70" h="67">
                  <a:moveTo>
                    <a:pt x="70" y="52"/>
                  </a:moveTo>
                  <a:lnTo>
                    <a:pt x="70" y="0"/>
                  </a:lnTo>
                  <a:lnTo>
                    <a:pt x="50" y="8"/>
                  </a:lnTo>
                  <a:lnTo>
                    <a:pt x="50" y="22"/>
                  </a:lnTo>
                  <a:lnTo>
                    <a:pt x="42" y="30"/>
                  </a:lnTo>
                  <a:lnTo>
                    <a:pt x="35" y="30"/>
                  </a:lnTo>
                  <a:lnTo>
                    <a:pt x="7" y="15"/>
                  </a:lnTo>
                  <a:lnTo>
                    <a:pt x="0" y="22"/>
                  </a:lnTo>
                  <a:lnTo>
                    <a:pt x="7" y="30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62" y="67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" name="Freeform 45"/>
            <p:cNvSpPr>
              <a:spLocks/>
            </p:cNvSpPr>
            <p:nvPr userDrawn="1"/>
          </p:nvSpPr>
          <p:spPr bwMode="auto">
            <a:xfrm>
              <a:off x="2691065" y="6334097"/>
              <a:ext cx="88011" cy="11909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0"/>
                </a:cxn>
                <a:cxn ang="0">
                  <a:pos x="9" y="22"/>
                </a:cxn>
                <a:cxn ang="0">
                  <a:pos x="35" y="45"/>
                </a:cxn>
                <a:cxn ang="0">
                  <a:pos x="50" y="52"/>
                </a:cxn>
                <a:cxn ang="0">
                  <a:pos x="44" y="59"/>
                </a:cxn>
                <a:cxn ang="0">
                  <a:pos x="14" y="67"/>
                </a:cxn>
                <a:cxn ang="0">
                  <a:pos x="9" y="7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50" h="72">
                  <a:moveTo>
                    <a:pt x="0" y="52"/>
                  </a:moveTo>
                  <a:lnTo>
                    <a:pt x="0" y="0"/>
                  </a:lnTo>
                  <a:lnTo>
                    <a:pt x="9" y="22"/>
                  </a:lnTo>
                  <a:lnTo>
                    <a:pt x="35" y="45"/>
                  </a:lnTo>
                  <a:lnTo>
                    <a:pt x="50" y="52"/>
                  </a:lnTo>
                  <a:lnTo>
                    <a:pt x="44" y="59"/>
                  </a:lnTo>
                  <a:lnTo>
                    <a:pt x="14" y="67"/>
                  </a:lnTo>
                  <a:lnTo>
                    <a:pt x="9" y="7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" name="Freeform 46"/>
            <p:cNvSpPr>
              <a:spLocks/>
            </p:cNvSpPr>
            <p:nvPr userDrawn="1"/>
          </p:nvSpPr>
          <p:spPr bwMode="auto">
            <a:xfrm>
              <a:off x="2585452" y="5371446"/>
              <a:ext cx="471739" cy="934533"/>
            </a:xfrm>
            <a:custGeom>
              <a:avLst/>
              <a:gdLst/>
              <a:ahLst/>
              <a:cxnLst>
                <a:cxn ang="0">
                  <a:pos x="211" y="143"/>
                </a:cxn>
                <a:cxn ang="0">
                  <a:pos x="268" y="81"/>
                </a:cxn>
                <a:cxn ang="0">
                  <a:pos x="246" y="61"/>
                </a:cxn>
                <a:cxn ang="0">
                  <a:pos x="233" y="81"/>
                </a:cxn>
                <a:cxn ang="0">
                  <a:pos x="196" y="81"/>
                </a:cxn>
                <a:cxn ang="0">
                  <a:pos x="204" y="61"/>
                </a:cxn>
                <a:cxn ang="0">
                  <a:pos x="161" y="39"/>
                </a:cxn>
                <a:cxn ang="0">
                  <a:pos x="126" y="0"/>
                </a:cxn>
                <a:cxn ang="0">
                  <a:pos x="99" y="0"/>
                </a:cxn>
                <a:cxn ang="0">
                  <a:pos x="77" y="39"/>
                </a:cxn>
                <a:cxn ang="0">
                  <a:pos x="70" y="74"/>
                </a:cxn>
                <a:cxn ang="0">
                  <a:pos x="43" y="197"/>
                </a:cxn>
                <a:cxn ang="0">
                  <a:pos x="33" y="241"/>
                </a:cxn>
                <a:cxn ang="0">
                  <a:pos x="22" y="400"/>
                </a:cxn>
                <a:cxn ang="0">
                  <a:pos x="22" y="444"/>
                </a:cxn>
                <a:cxn ang="0">
                  <a:pos x="12" y="484"/>
                </a:cxn>
                <a:cxn ang="0">
                  <a:pos x="0" y="537"/>
                </a:cxn>
                <a:cxn ang="0">
                  <a:pos x="12" y="560"/>
                </a:cxn>
                <a:cxn ang="0">
                  <a:pos x="62" y="565"/>
                </a:cxn>
                <a:cxn ang="0">
                  <a:pos x="70" y="521"/>
                </a:cxn>
                <a:cxn ang="0">
                  <a:pos x="105" y="476"/>
                </a:cxn>
                <a:cxn ang="0">
                  <a:pos x="99" y="463"/>
                </a:cxn>
                <a:cxn ang="0">
                  <a:pos x="77" y="431"/>
                </a:cxn>
                <a:cxn ang="0">
                  <a:pos x="105" y="407"/>
                </a:cxn>
                <a:cxn ang="0">
                  <a:pos x="114" y="400"/>
                </a:cxn>
                <a:cxn ang="0">
                  <a:pos x="121" y="370"/>
                </a:cxn>
                <a:cxn ang="0">
                  <a:pos x="126" y="362"/>
                </a:cxn>
                <a:cxn ang="0">
                  <a:pos x="114" y="355"/>
                </a:cxn>
                <a:cxn ang="0">
                  <a:pos x="126" y="340"/>
                </a:cxn>
                <a:cxn ang="0">
                  <a:pos x="156" y="295"/>
                </a:cxn>
                <a:cxn ang="0">
                  <a:pos x="211" y="281"/>
                </a:cxn>
                <a:cxn ang="0">
                  <a:pos x="224" y="241"/>
                </a:cxn>
                <a:cxn ang="0">
                  <a:pos x="211" y="227"/>
                </a:cxn>
                <a:cxn ang="0">
                  <a:pos x="196" y="204"/>
                </a:cxn>
                <a:cxn ang="0">
                  <a:pos x="196" y="204"/>
                </a:cxn>
              </a:cxnLst>
              <a:rect l="0" t="0" r="r" b="b"/>
              <a:pathLst>
                <a:path w="268" h="565">
                  <a:moveTo>
                    <a:pt x="196" y="204"/>
                  </a:moveTo>
                  <a:lnTo>
                    <a:pt x="211" y="143"/>
                  </a:lnTo>
                  <a:lnTo>
                    <a:pt x="246" y="96"/>
                  </a:lnTo>
                  <a:lnTo>
                    <a:pt x="268" y="81"/>
                  </a:lnTo>
                  <a:lnTo>
                    <a:pt x="255" y="61"/>
                  </a:lnTo>
                  <a:lnTo>
                    <a:pt x="246" y="61"/>
                  </a:lnTo>
                  <a:lnTo>
                    <a:pt x="246" y="74"/>
                  </a:lnTo>
                  <a:lnTo>
                    <a:pt x="233" y="81"/>
                  </a:lnTo>
                  <a:lnTo>
                    <a:pt x="224" y="96"/>
                  </a:lnTo>
                  <a:lnTo>
                    <a:pt x="196" y="81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191" y="39"/>
                  </a:lnTo>
                  <a:lnTo>
                    <a:pt x="161" y="39"/>
                  </a:lnTo>
                  <a:lnTo>
                    <a:pt x="147" y="16"/>
                  </a:lnTo>
                  <a:lnTo>
                    <a:pt x="126" y="0"/>
                  </a:lnTo>
                  <a:lnTo>
                    <a:pt x="121" y="16"/>
                  </a:lnTo>
                  <a:lnTo>
                    <a:pt x="99" y="0"/>
                  </a:lnTo>
                  <a:lnTo>
                    <a:pt x="77" y="24"/>
                  </a:lnTo>
                  <a:lnTo>
                    <a:pt x="77" y="39"/>
                  </a:lnTo>
                  <a:lnTo>
                    <a:pt x="62" y="42"/>
                  </a:lnTo>
                  <a:lnTo>
                    <a:pt x="70" y="74"/>
                  </a:lnTo>
                  <a:lnTo>
                    <a:pt x="33" y="158"/>
                  </a:lnTo>
                  <a:lnTo>
                    <a:pt x="43" y="197"/>
                  </a:lnTo>
                  <a:lnTo>
                    <a:pt x="33" y="227"/>
                  </a:lnTo>
                  <a:lnTo>
                    <a:pt x="33" y="241"/>
                  </a:lnTo>
                  <a:lnTo>
                    <a:pt x="27" y="249"/>
                  </a:lnTo>
                  <a:lnTo>
                    <a:pt x="22" y="400"/>
                  </a:lnTo>
                  <a:lnTo>
                    <a:pt x="27" y="400"/>
                  </a:lnTo>
                  <a:lnTo>
                    <a:pt x="22" y="444"/>
                  </a:lnTo>
                  <a:lnTo>
                    <a:pt x="12" y="469"/>
                  </a:lnTo>
                  <a:lnTo>
                    <a:pt x="12" y="484"/>
                  </a:lnTo>
                  <a:lnTo>
                    <a:pt x="0" y="515"/>
                  </a:lnTo>
                  <a:lnTo>
                    <a:pt x="0" y="537"/>
                  </a:lnTo>
                  <a:lnTo>
                    <a:pt x="12" y="530"/>
                  </a:lnTo>
                  <a:lnTo>
                    <a:pt x="12" y="560"/>
                  </a:lnTo>
                  <a:lnTo>
                    <a:pt x="22" y="565"/>
                  </a:lnTo>
                  <a:lnTo>
                    <a:pt x="62" y="565"/>
                  </a:lnTo>
                  <a:lnTo>
                    <a:pt x="55" y="537"/>
                  </a:lnTo>
                  <a:lnTo>
                    <a:pt x="70" y="521"/>
                  </a:lnTo>
                  <a:lnTo>
                    <a:pt x="77" y="491"/>
                  </a:lnTo>
                  <a:lnTo>
                    <a:pt x="105" y="476"/>
                  </a:lnTo>
                  <a:lnTo>
                    <a:pt x="105" y="463"/>
                  </a:lnTo>
                  <a:lnTo>
                    <a:pt x="99" y="463"/>
                  </a:lnTo>
                  <a:lnTo>
                    <a:pt x="77" y="439"/>
                  </a:lnTo>
                  <a:lnTo>
                    <a:pt x="77" y="431"/>
                  </a:lnTo>
                  <a:lnTo>
                    <a:pt x="85" y="416"/>
                  </a:lnTo>
                  <a:lnTo>
                    <a:pt x="105" y="407"/>
                  </a:lnTo>
                  <a:lnTo>
                    <a:pt x="105" y="400"/>
                  </a:lnTo>
                  <a:lnTo>
                    <a:pt x="114" y="400"/>
                  </a:lnTo>
                  <a:lnTo>
                    <a:pt x="114" y="387"/>
                  </a:lnTo>
                  <a:lnTo>
                    <a:pt x="121" y="370"/>
                  </a:lnTo>
                  <a:lnTo>
                    <a:pt x="121" y="362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14" y="355"/>
                  </a:lnTo>
                  <a:lnTo>
                    <a:pt x="114" y="325"/>
                  </a:lnTo>
                  <a:lnTo>
                    <a:pt x="126" y="340"/>
                  </a:lnTo>
                  <a:lnTo>
                    <a:pt x="147" y="325"/>
                  </a:lnTo>
                  <a:lnTo>
                    <a:pt x="156" y="295"/>
                  </a:lnTo>
                  <a:lnTo>
                    <a:pt x="147" y="286"/>
                  </a:lnTo>
                  <a:lnTo>
                    <a:pt x="211" y="281"/>
                  </a:lnTo>
                  <a:lnTo>
                    <a:pt x="224" y="249"/>
                  </a:lnTo>
                  <a:lnTo>
                    <a:pt x="224" y="241"/>
                  </a:lnTo>
                  <a:lnTo>
                    <a:pt x="211" y="234"/>
                  </a:lnTo>
                  <a:lnTo>
                    <a:pt x="211" y="227"/>
                  </a:lnTo>
                  <a:lnTo>
                    <a:pt x="196" y="219"/>
                  </a:lnTo>
                  <a:lnTo>
                    <a:pt x="196" y="2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" name="Freeform 47"/>
            <p:cNvSpPr>
              <a:spLocks/>
            </p:cNvSpPr>
            <p:nvPr userDrawn="1"/>
          </p:nvSpPr>
          <p:spPr bwMode="auto">
            <a:xfrm>
              <a:off x="2215806" y="4395562"/>
              <a:ext cx="42245" cy="4796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4" y="29"/>
                </a:cxn>
                <a:cxn ang="0">
                  <a:pos x="24" y="0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4" h="29">
                  <a:moveTo>
                    <a:pt x="0" y="29"/>
                  </a:moveTo>
                  <a:lnTo>
                    <a:pt x="24" y="29"/>
                  </a:lnTo>
                  <a:lnTo>
                    <a:pt x="24" y="0"/>
                  </a:lnTo>
                  <a:lnTo>
                    <a:pt x="0" y="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Freeform 48"/>
            <p:cNvSpPr>
              <a:spLocks/>
            </p:cNvSpPr>
            <p:nvPr userDrawn="1"/>
          </p:nvSpPr>
          <p:spPr bwMode="auto">
            <a:xfrm>
              <a:off x="2140116" y="4398871"/>
              <a:ext cx="91531" cy="109167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52" y="39"/>
                </a:cxn>
                <a:cxn ang="0">
                  <a:pos x="27" y="56"/>
                </a:cxn>
                <a:cxn ang="0">
                  <a:pos x="22" y="66"/>
                </a:cxn>
                <a:cxn ang="0">
                  <a:pos x="0" y="56"/>
                </a:cxn>
                <a:cxn ang="0">
                  <a:pos x="7" y="25"/>
                </a:cxn>
                <a:cxn ang="0">
                  <a:pos x="22" y="25"/>
                </a:cxn>
                <a:cxn ang="0">
                  <a:pos x="7" y="10"/>
                </a:cxn>
                <a:cxn ang="0">
                  <a:pos x="13" y="0"/>
                </a:cxn>
                <a:cxn ang="0">
                  <a:pos x="43" y="0"/>
                </a:cxn>
                <a:cxn ang="0">
                  <a:pos x="43" y="25"/>
                </a:cxn>
                <a:cxn ang="0">
                  <a:pos x="43" y="25"/>
                </a:cxn>
                <a:cxn ang="0">
                  <a:pos x="43" y="25"/>
                </a:cxn>
              </a:cxnLst>
              <a:rect l="0" t="0" r="r" b="b"/>
              <a:pathLst>
                <a:path w="52" h="66">
                  <a:moveTo>
                    <a:pt x="43" y="25"/>
                  </a:moveTo>
                  <a:lnTo>
                    <a:pt x="52" y="39"/>
                  </a:lnTo>
                  <a:lnTo>
                    <a:pt x="27" y="56"/>
                  </a:lnTo>
                  <a:lnTo>
                    <a:pt x="22" y="66"/>
                  </a:lnTo>
                  <a:lnTo>
                    <a:pt x="0" y="56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4" name="Freeform 49"/>
            <p:cNvSpPr>
              <a:spLocks/>
            </p:cNvSpPr>
            <p:nvPr userDrawn="1"/>
          </p:nvSpPr>
          <p:spPr bwMode="auto">
            <a:xfrm>
              <a:off x="2189402" y="4460070"/>
              <a:ext cx="147858" cy="562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4" y="0"/>
                </a:cxn>
                <a:cxn ang="0">
                  <a:pos x="84" y="8"/>
                </a:cxn>
                <a:cxn ang="0">
                  <a:pos x="39" y="34"/>
                </a:cxn>
                <a:cxn ang="0">
                  <a:pos x="31" y="34"/>
                </a:cxn>
                <a:cxn ang="0">
                  <a:pos x="31" y="29"/>
                </a:cxn>
                <a:cxn ang="0">
                  <a:pos x="0" y="1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84" h="34">
                  <a:moveTo>
                    <a:pt x="22" y="0"/>
                  </a:moveTo>
                  <a:lnTo>
                    <a:pt x="64" y="0"/>
                  </a:lnTo>
                  <a:lnTo>
                    <a:pt x="84" y="8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31" y="29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5" name="Freeform 50"/>
            <p:cNvSpPr>
              <a:spLocks/>
            </p:cNvSpPr>
            <p:nvPr userDrawn="1"/>
          </p:nvSpPr>
          <p:spPr bwMode="auto">
            <a:xfrm>
              <a:off x="2178841" y="4488189"/>
              <a:ext cx="65128" cy="446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5"/>
                </a:cxn>
                <a:cxn ang="0">
                  <a:pos x="8" y="27"/>
                </a:cxn>
                <a:cxn ang="0">
                  <a:pos x="37" y="27"/>
                </a:cxn>
                <a:cxn ang="0">
                  <a:pos x="37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7" h="27">
                  <a:moveTo>
                    <a:pt x="8" y="0"/>
                  </a:moveTo>
                  <a:lnTo>
                    <a:pt x="0" y="15"/>
                  </a:lnTo>
                  <a:lnTo>
                    <a:pt x="8" y="27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" name="Freeform 51"/>
            <p:cNvSpPr>
              <a:spLocks/>
            </p:cNvSpPr>
            <p:nvPr userDrawn="1"/>
          </p:nvSpPr>
          <p:spPr bwMode="auto">
            <a:xfrm>
              <a:off x="2258051" y="4479918"/>
              <a:ext cx="79210" cy="110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8" y="54"/>
                </a:cxn>
                <a:cxn ang="0">
                  <a:pos x="45" y="67"/>
                </a:cxn>
                <a:cxn ang="0">
                  <a:pos x="38" y="6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lnTo>
                    <a:pt x="38" y="54"/>
                  </a:lnTo>
                  <a:lnTo>
                    <a:pt x="45" y="67"/>
                  </a:lnTo>
                  <a:lnTo>
                    <a:pt x="38" y="6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" name="Freeform 52"/>
            <p:cNvSpPr>
              <a:spLocks/>
            </p:cNvSpPr>
            <p:nvPr userDrawn="1"/>
          </p:nvSpPr>
          <p:spPr bwMode="auto">
            <a:xfrm>
              <a:off x="2289735" y="4569237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28"/>
                </a:cxn>
                <a:cxn ang="0">
                  <a:pos x="29" y="20"/>
                </a:cxn>
                <a:cxn ang="0">
                  <a:pos x="29" y="13"/>
                </a:cxn>
                <a:cxn ang="0">
                  <a:pos x="24" y="13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" y="28"/>
                </a:cxn>
                <a:cxn ang="0">
                  <a:pos x="17" y="20"/>
                </a:cxn>
                <a:cxn ang="0">
                  <a:pos x="24" y="35"/>
                </a:cxn>
                <a:cxn ang="0">
                  <a:pos x="39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28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17" y="20"/>
                  </a:lnTo>
                  <a:lnTo>
                    <a:pt x="24" y="35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8" name="Freeform 53"/>
            <p:cNvSpPr>
              <a:spLocks/>
            </p:cNvSpPr>
            <p:nvPr userDrawn="1"/>
          </p:nvSpPr>
          <p:spPr bwMode="auto">
            <a:xfrm>
              <a:off x="2358383" y="4615550"/>
              <a:ext cx="135537" cy="578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2" y="27"/>
                </a:cxn>
                <a:cxn ang="0">
                  <a:pos x="32" y="35"/>
                </a:cxn>
                <a:cxn ang="0">
                  <a:pos x="38" y="27"/>
                </a:cxn>
                <a:cxn ang="0">
                  <a:pos x="70" y="35"/>
                </a:cxn>
                <a:cxn ang="0">
                  <a:pos x="77" y="22"/>
                </a:cxn>
                <a:cxn ang="0">
                  <a:pos x="48" y="0"/>
                </a:cxn>
                <a:cxn ang="0">
                  <a:pos x="25" y="5"/>
                </a:cxn>
                <a:cxn ang="0">
                  <a:pos x="17" y="5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77" h="35">
                  <a:moveTo>
                    <a:pt x="0" y="15"/>
                  </a:moveTo>
                  <a:lnTo>
                    <a:pt x="32" y="27"/>
                  </a:lnTo>
                  <a:lnTo>
                    <a:pt x="32" y="35"/>
                  </a:lnTo>
                  <a:lnTo>
                    <a:pt x="38" y="27"/>
                  </a:lnTo>
                  <a:lnTo>
                    <a:pt x="70" y="35"/>
                  </a:lnTo>
                  <a:lnTo>
                    <a:pt x="77" y="22"/>
                  </a:lnTo>
                  <a:lnTo>
                    <a:pt x="48" y="0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Freeform 54"/>
            <p:cNvSpPr>
              <a:spLocks/>
            </p:cNvSpPr>
            <p:nvPr userDrawn="1"/>
          </p:nvSpPr>
          <p:spPr bwMode="auto">
            <a:xfrm>
              <a:off x="2458716" y="4541118"/>
              <a:ext cx="262273" cy="400278"/>
            </a:xfrm>
            <a:custGeom>
              <a:avLst/>
              <a:gdLst/>
              <a:ahLst/>
              <a:cxnLst>
                <a:cxn ang="0">
                  <a:pos x="115" y="242"/>
                </a:cxn>
                <a:cxn ang="0">
                  <a:pos x="129" y="207"/>
                </a:cxn>
                <a:cxn ang="0">
                  <a:pos x="115" y="176"/>
                </a:cxn>
                <a:cxn ang="0">
                  <a:pos x="129" y="176"/>
                </a:cxn>
                <a:cxn ang="0">
                  <a:pos x="115" y="168"/>
                </a:cxn>
                <a:cxn ang="0">
                  <a:pos x="115" y="159"/>
                </a:cxn>
                <a:cxn ang="0">
                  <a:pos x="149" y="159"/>
                </a:cxn>
                <a:cxn ang="0">
                  <a:pos x="149" y="138"/>
                </a:cxn>
                <a:cxn ang="0">
                  <a:pos x="142" y="122"/>
                </a:cxn>
                <a:cxn ang="0">
                  <a:pos x="149" y="92"/>
                </a:cxn>
                <a:cxn ang="0">
                  <a:pos x="129" y="92"/>
                </a:cxn>
                <a:cxn ang="0">
                  <a:pos x="115" y="84"/>
                </a:cxn>
                <a:cxn ang="0">
                  <a:pos x="95" y="84"/>
                </a:cxn>
                <a:cxn ang="0">
                  <a:pos x="85" y="77"/>
                </a:cxn>
                <a:cxn ang="0">
                  <a:pos x="85" y="62"/>
                </a:cxn>
                <a:cxn ang="0">
                  <a:pos x="74" y="47"/>
                </a:cxn>
                <a:cxn ang="0">
                  <a:pos x="100" y="10"/>
                </a:cxn>
                <a:cxn ang="0">
                  <a:pos x="95" y="0"/>
                </a:cxn>
                <a:cxn ang="0">
                  <a:pos x="50" y="30"/>
                </a:cxn>
                <a:cxn ang="0">
                  <a:pos x="43" y="47"/>
                </a:cxn>
                <a:cxn ang="0">
                  <a:pos x="22" y="54"/>
                </a:cxn>
                <a:cxn ang="0">
                  <a:pos x="23" y="60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15" y="77"/>
                </a:cxn>
                <a:cxn ang="0">
                  <a:pos x="15" y="129"/>
                </a:cxn>
                <a:cxn ang="0">
                  <a:pos x="22" y="129"/>
                </a:cxn>
                <a:cxn ang="0">
                  <a:pos x="15" y="153"/>
                </a:cxn>
                <a:cxn ang="0">
                  <a:pos x="10" y="153"/>
                </a:cxn>
                <a:cxn ang="0">
                  <a:pos x="10" y="159"/>
                </a:cxn>
                <a:cxn ang="0">
                  <a:pos x="0" y="159"/>
                </a:cxn>
                <a:cxn ang="0">
                  <a:pos x="0" y="168"/>
                </a:cxn>
                <a:cxn ang="0">
                  <a:pos x="22" y="185"/>
                </a:cxn>
                <a:cxn ang="0">
                  <a:pos x="43" y="176"/>
                </a:cxn>
                <a:cxn ang="0">
                  <a:pos x="74" y="222"/>
                </a:cxn>
                <a:cxn ang="0">
                  <a:pos x="107" y="215"/>
                </a:cxn>
                <a:cxn ang="0">
                  <a:pos x="115" y="222"/>
                </a:cxn>
                <a:cxn ang="0">
                  <a:pos x="115" y="227"/>
                </a:cxn>
                <a:cxn ang="0">
                  <a:pos x="107" y="227"/>
                </a:cxn>
                <a:cxn ang="0">
                  <a:pos x="115" y="242"/>
                </a:cxn>
                <a:cxn ang="0">
                  <a:pos x="115" y="242"/>
                </a:cxn>
                <a:cxn ang="0">
                  <a:pos x="115" y="242"/>
                </a:cxn>
              </a:cxnLst>
              <a:rect l="0" t="0" r="r" b="b"/>
              <a:pathLst>
                <a:path w="149" h="242">
                  <a:moveTo>
                    <a:pt x="115" y="242"/>
                  </a:moveTo>
                  <a:lnTo>
                    <a:pt x="129" y="207"/>
                  </a:lnTo>
                  <a:lnTo>
                    <a:pt x="115" y="176"/>
                  </a:lnTo>
                  <a:lnTo>
                    <a:pt x="129" y="176"/>
                  </a:lnTo>
                  <a:lnTo>
                    <a:pt x="115" y="168"/>
                  </a:lnTo>
                  <a:lnTo>
                    <a:pt x="115" y="159"/>
                  </a:lnTo>
                  <a:lnTo>
                    <a:pt x="149" y="159"/>
                  </a:lnTo>
                  <a:lnTo>
                    <a:pt x="149" y="138"/>
                  </a:lnTo>
                  <a:lnTo>
                    <a:pt x="142" y="122"/>
                  </a:lnTo>
                  <a:lnTo>
                    <a:pt x="149" y="92"/>
                  </a:lnTo>
                  <a:lnTo>
                    <a:pt x="129" y="92"/>
                  </a:lnTo>
                  <a:lnTo>
                    <a:pt x="115" y="84"/>
                  </a:lnTo>
                  <a:lnTo>
                    <a:pt x="95" y="84"/>
                  </a:lnTo>
                  <a:lnTo>
                    <a:pt x="85" y="77"/>
                  </a:lnTo>
                  <a:lnTo>
                    <a:pt x="85" y="62"/>
                  </a:lnTo>
                  <a:lnTo>
                    <a:pt x="74" y="47"/>
                  </a:lnTo>
                  <a:lnTo>
                    <a:pt x="100" y="10"/>
                  </a:lnTo>
                  <a:lnTo>
                    <a:pt x="95" y="0"/>
                  </a:lnTo>
                  <a:lnTo>
                    <a:pt x="50" y="30"/>
                  </a:lnTo>
                  <a:lnTo>
                    <a:pt x="43" y="47"/>
                  </a:lnTo>
                  <a:lnTo>
                    <a:pt x="22" y="54"/>
                  </a:lnTo>
                  <a:lnTo>
                    <a:pt x="23" y="60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5" y="77"/>
                  </a:lnTo>
                  <a:lnTo>
                    <a:pt x="15" y="129"/>
                  </a:lnTo>
                  <a:lnTo>
                    <a:pt x="22" y="129"/>
                  </a:lnTo>
                  <a:lnTo>
                    <a:pt x="15" y="153"/>
                  </a:lnTo>
                  <a:lnTo>
                    <a:pt x="10" y="153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22" y="185"/>
                  </a:lnTo>
                  <a:lnTo>
                    <a:pt x="43" y="176"/>
                  </a:lnTo>
                  <a:lnTo>
                    <a:pt x="74" y="222"/>
                  </a:lnTo>
                  <a:lnTo>
                    <a:pt x="107" y="215"/>
                  </a:lnTo>
                  <a:lnTo>
                    <a:pt x="115" y="222"/>
                  </a:lnTo>
                  <a:lnTo>
                    <a:pt x="115" y="227"/>
                  </a:lnTo>
                  <a:lnTo>
                    <a:pt x="107" y="227"/>
                  </a:lnTo>
                  <a:lnTo>
                    <a:pt x="115" y="2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Freeform 55"/>
            <p:cNvSpPr>
              <a:spLocks/>
            </p:cNvSpPr>
            <p:nvPr userDrawn="1"/>
          </p:nvSpPr>
          <p:spPr bwMode="auto">
            <a:xfrm>
              <a:off x="2407669" y="4815689"/>
              <a:ext cx="135537" cy="150518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71" y="9"/>
                </a:cxn>
                <a:cxn ang="0">
                  <a:pos x="49" y="15"/>
                </a:cxn>
                <a:cxn ang="0">
                  <a:pos x="27" y="0"/>
                </a:cxn>
                <a:cxn ang="0">
                  <a:pos x="5" y="9"/>
                </a:cxn>
                <a:cxn ang="0">
                  <a:pos x="5" y="15"/>
                </a:cxn>
                <a:cxn ang="0">
                  <a:pos x="0" y="30"/>
                </a:cxn>
                <a:cxn ang="0">
                  <a:pos x="0" y="46"/>
                </a:cxn>
                <a:cxn ang="0">
                  <a:pos x="5" y="59"/>
                </a:cxn>
                <a:cxn ang="0">
                  <a:pos x="5" y="54"/>
                </a:cxn>
                <a:cxn ang="0">
                  <a:pos x="14" y="54"/>
                </a:cxn>
                <a:cxn ang="0">
                  <a:pos x="5" y="59"/>
                </a:cxn>
                <a:cxn ang="0">
                  <a:pos x="0" y="83"/>
                </a:cxn>
                <a:cxn ang="0">
                  <a:pos x="14" y="91"/>
                </a:cxn>
                <a:cxn ang="0">
                  <a:pos x="42" y="59"/>
                </a:cxn>
                <a:cxn ang="0">
                  <a:pos x="71" y="46"/>
                </a:cxn>
                <a:cxn ang="0">
                  <a:pos x="77" y="30"/>
                </a:cxn>
                <a:cxn ang="0">
                  <a:pos x="71" y="15"/>
                </a:cxn>
                <a:cxn ang="0">
                  <a:pos x="77" y="15"/>
                </a:cxn>
                <a:cxn ang="0">
                  <a:pos x="77" y="15"/>
                </a:cxn>
              </a:cxnLst>
              <a:rect l="0" t="0" r="r" b="b"/>
              <a:pathLst>
                <a:path w="77" h="91">
                  <a:moveTo>
                    <a:pt x="77" y="15"/>
                  </a:moveTo>
                  <a:lnTo>
                    <a:pt x="71" y="9"/>
                  </a:lnTo>
                  <a:lnTo>
                    <a:pt x="49" y="15"/>
                  </a:lnTo>
                  <a:lnTo>
                    <a:pt x="27" y="0"/>
                  </a:lnTo>
                  <a:lnTo>
                    <a:pt x="5" y="9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4" y="54"/>
                  </a:lnTo>
                  <a:lnTo>
                    <a:pt x="5" y="59"/>
                  </a:lnTo>
                  <a:lnTo>
                    <a:pt x="0" y="83"/>
                  </a:lnTo>
                  <a:lnTo>
                    <a:pt x="14" y="91"/>
                  </a:lnTo>
                  <a:lnTo>
                    <a:pt x="42" y="59"/>
                  </a:lnTo>
                  <a:lnTo>
                    <a:pt x="71" y="46"/>
                  </a:lnTo>
                  <a:lnTo>
                    <a:pt x="77" y="30"/>
                  </a:lnTo>
                  <a:lnTo>
                    <a:pt x="71" y="15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Freeform 56"/>
            <p:cNvSpPr>
              <a:spLocks/>
            </p:cNvSpPr>
            <p:nvPr userDrawn="1"/>
          </p:nvSpPr>
          <p:spPr bwMode="auto">
            <a:xfrm>
              <a:off x="2393588" y="4838845"/>
              <a:ext cx="300998" cy="449899"/>
            </a:xfrm>
            <a:custGeom>
              <a:avLst/>
              <a:gdLst/>
              <a:ahLst/>
              <a:cxnLst>
                <a:cxn ang="0">
                  <a:pos x="164" y="158"/>
                </a:cxn>
                <a:cxn ang="0">
                  <a:pos x="142" y="158"/>
                </a:cxn>
                <a:cxn ang="0">
                  <a:pos x="142" y="143"/>
                </a:cxn>
                <a:cxn ang="0">
                  <a:pos x="129" y="151"/>
                </a:cxn>
                <a:cxn ang="0">
                  <a:pos x="107" y="143"/>
                </a:cxn>
                <a:cxn ang="0">
                  <a:pos x="99" y="112"/>
                </a:cxn>
                <a:cxn ang="0">
                  <a:pos x="121" y="75"/>
                </a:cxn>
                <a:cxn ang="0">
                  <a:pos x="151" y="60"/>
                </a:cxn>
                <a:cxn ang="0">
                  <a:pos x="142" y="45"/>
                </a:cxn>
                <a:cxn ang="0">
                  <a:pos x="151" y="45"/>
                </a:cxn>
                <a:cxn ang="0">
                  <a:pos x="151" y="38"/>
                </a:cxn>
                <a:cxn ang="0">
                  <a:pos x="142" y="30"/>
                </a:cxn>
                <a:cxn ang="0">
                  <a:pos x="107" y="38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84" y="15"/>
                </a:cxn>
                <a:cxn ang="0">
                  <a:pos x="79" y="30"/>
                </a:cxn>
                <a:cxn ang="0">
                  <a:pos x="50" y="45"/>
                </a:cxn>
                <a:cxn ang="0">
                  <a:pos x="22" y="75"/>
                </a:cxn>
                <a:cxn ang="0">
                  <a:pos x="8" y="67"/>
                </a:cxn>
                <a:cxn ang="0">
                  <a:pos x="13" y="45"/>
                </a:cxn>
                <a:cxn ang="0">
                  <a:pos x="0" y="67"/>
                </a:cxn>
                <a:cxn ang="0">
                  <a:pos x="8" y="82"/>
                </a:cxn>
                <a:cxn ang="0">
                  <a:pos x="0" y="82"/>
                </a:cxn>
                <a:cxn ang="0">
                  <a:pos x="13" y="106"/>
                </a:cxn>
                <a:cxn ang="0">
                  <a:pos x="35" y="121"/>
                </a:cxn>
                <a:cxn ang="0">
                  <a:pos x="79" y="220"/>
                </a:cxn>
                <a:cxn ang="0">
                  <a:pos x="142" y="272"/>
                </a:cxn>
                <a:cxn ang="0">
                  <a:pos x="164" y="265"/>
                </a:cxn>
                <a:cxn ang="0">
                  <a:pos x="171" y="242"/>
                </a:cxn>
                <a:cxn ang="0">
                  <a:pos x="164" y="233"/>
                </a:cxn>
                <a:cxn ang="0">
                  <a:pos x="171" y="179"/>
                </a:cxn>
                <a:cxn ang="0">
                  <a:pos x="164" y="158"/>
                </a:cxn>
                <a:cxn ang="0">
                  <a:pos x="164" y="158"/>
                </a:cxn>
                <a:cxn ang="0">
                  <a:pos x="164" y="158"/>
                </a:cxn>
              </a:cxnLst>
              <a:rect l="0" t="0" r="r" b="b"/>
              <a:pathLst>
                <a:path w="171" h="272">
                  <a:moveTo>
                    <a:pt x="164" y="158"/>
                  </a:moveTo>
                  <a:lnTo>
                    <a:pt x="142" y="158"/>
                  </a:lnTo>
                  <a:lnTo>
                    <a:pt x="142" y="143"/>
                  </a:lnTo>
                  <a:lnTo>
                    <a:pt x="129" y="151"/>
                  </a:lnTo>
                  <a:lnTo>
                    <a:pt x="107" y="143"/>
                  </a:lnTo>
                  <a:lnTo>
                    <a:pt x="99" y="112"/>
                  </a:lnTo>
                  <a:lnTo>
                    <a:pt x="121" y="75"/>
                  </a:lnTo>
                  <a:lnTo>
                    <a:pt x="151" y="60"/>
                  </a:lnTo>
                  <a:lnTo>
                    <a:pt x="142" y="45"/>
                  </a:lnTo>
                  <a:lnTo>
                    <a:pt x="151" y="45"/>
                  </a:lnTo>
                  <a:lnTo>
                    <a:pt x="151" y="38"/>
                  </a:lnTo>
                  <a:lnTo>
                    <a:pt x="142" y="30"/>
                  </a:lnTo>
                  <a:lnTo>
                    <a:pt x="107" y="38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79" y="30"/>
                  </a:lnTo>
                  <a:lnTo>
                    <a:pt x="50" y="45"/>
                  </a:lnTo>
                  <a:lnTo>
                    <a:pt x="22" y="75"/>
                  </a:lnTo>
                  <a:lnTo>
                    <a:pt x="8" y="67"/>
                  </a:lnTo>
                  <a:lnTo>
                    <a:pt x="13" y="45"/>
                  </a:lnTo>
                  <a:lnTo>
                    <a:pt x="0" y="67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13" y="106"/>
                  </a:lnTo>
                  <a:lnTo>
                    <a:pt x="35" y="121"/>
                  </a:lnTo>
                  <a:lnTo>
                    <a:pt x="79" y="220"/>
                  </a:lnTo>
                  <a:lnTo>
                    <a:pt x="142" y="272"/>
                  </a:lnTo>
                  <a:lnTo>
                    <a:pt x="164" y="265"/>
                  </a:lnTo>
                  <a:lnTo>
                    <a:pt x="171" y="242"/>
                  </a:lnTo>
                  <a:lnTo>
                    <a:pt x="164" y="233"/>
                  </a:lnTo>
                  <a:lnTo>
                    <a:pt x="171" y="179"/>
                  </a:lnTo>
                  <a:lnTo>
                    <a:pt x="164" y="15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Freeform 57"/>
            <p:cNvSpPr>
              <a:spLocks/>
            </p:cNvSpPr>
            <p:nvPr userDrawn="1"/>
          </p:nvSpPr>
          <p:spPr bwMode="auto">
            <a:xfrm>
              <a:off x="2680503" y="5075373"/>
              <a:ext cx="267553" cy="335770"/>
            </a:xfrm>
            <a:custGeom>
              <a:avLst/>
              <a:gdLst/>
              <a:ahLst/>
              <a:cxnLst>
                <a:cxn ang="0">
                  <a:pos x="152" y="159"/>
                </a:cxn>
                <a:cxn ang="0">
                  <a:pos x="152" y="129"/>
                </a:cxn>
                <a:cxn ang="0">
                  <a:pos x="145" y="105"/>
                </a:cxn>
                <a:cxn ang="0">
                  <a:pos x="145" y="100"/>
                </a:cxn>
                <a:cxn ang="0">
                  <a:pos x="130" y="100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08" y="55"/>
                </a:cxn>
                <a:cxn ang="0">
                  <a:pos x="58" y="38"/>
                </a:cxn>
                <a:cxn ang="0">
                  <a:pos x="50" y="23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5" y="18"/>
                </a:cxn>
                <a:cxn ang="0">
                  <a:pos x="0" y="18"/>
                </a:cxn>
                <a:cxn ang="0">
                  <a:pos x="8" y="38"/>
                </a:cxn>
                <a:cxn ang="0">
                  <a:pos x="0" y="92"/>
                </a:cxn>
                <a:cxn ang="0">
                  <a:pos x="8" y="100"/>
                </a:cxn>
                <a:cxn ang="0">
                  <a:pos x="0" y="122"/>
                </a:cxn>
                <a:cxn ang="0">
                  <a:pos x="8" y="144"/>
                </a:cxn>
                <a:cxn ang="0">
                  <a:pos x="15" y="203"/>
                </a:cxn>
                <a:cxn ang="0">
                  <a:pos x="21" y="203"/>
                </a:cxn>
                <a:cxn ang="0">
                  <a:pos x="43" y="181"/>
                </a:cxn>
                <a:cxn ang="0">
                  <a:pos x="65" y="198"/>
                </a:cxn>
                <a:cxn ang="0">
                  <a:pos x="73" y="181"/>
                </a:cxn>
                <a:cxn ang="0">
                  <a:pos x="95" y="198"/>
                </a:cxn>
                <a:cxn ang="0">
                  <a:pos x="102" y="144"/>
                </a:cxn>
                <a:cxn ang="0">
                  <a:pos x="139" y="144"/>
                </a:cxn>
                <a:cxn ang="0">
                  <a:pos x="152" y="159"/>
                </a:cxn>
                <a:cxn ang="0">
                  <a:pos x="152" y="159"/>
                </a:cxn>
                <a:cxn ang="0">
                  <a:pos x="152" y="159"/>
                </a:cxn>
              </a:cxnLst>
              <a:rect l="0" t="0" r="r" b="b"/>
              <a:pathLst>
                <a:path w="152" h="203">
                  <a:moveTo>
                    <a:pt x="152" y="159"/>
                  </a:moveTo>
                  <a:lnTo>
                    <a:pt x="152" y="129"/>
                  </a:lnTo>
                  <a:lnTo>
                    <a:pt x="145" y="105"/>
                  </a:lnTo>
                  <a:lnTo>
                    <a:pt x="145" y="100"/>
                  </a:lnTo>
                  <a:lnTo>
                    <a:pt x="130" y="100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08" y="55"/>
                  </a:lnTo>
                  <a:lnTo>
                    <a:pt x="58" y="38"/>
                  </a:lnTo>
                  <a:lnTo>
                    <a:pt x="50" y="23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8" y="38"/>
                  </a:lnTo>
                  <a:lnTo>
                    <a:pt x="0" y="92"/>
                  </a:lnTo>
                  <a:lnTo>
                    <a:pt x="8" y="100"/>
                  </a:lnTo>
                  <a:lnTo>
                    <a:pt x="0" y="122"/>
                  </a:lnTo>
                  <a:lnTo>
                    <a:pt x="8" y="144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43" y="181"/>
                  </a:lnTo>
                  <a:lnTo>
                    <a:pt x="65" y="198"/>
                  </a:lnTo>
                  <a:lnTo>
                    <a:pt x="73" y="181"/>
                  </a:lnTo>
                  <a:lnTo>
                    <a:pt x="95" y="198"/>
                  </a:lnTo>
                  <a:lnTo>
                    <a:pt x="102" y="144"/>
                  </a:lnTo>
                  <a:lnTo>
                    <a:pt x="139" y="144"/>
                  </a:lnTo>
                  <a:lnTo>
                    <a:pt x="152" y="15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3" name="Freeform 58"/>
            <p:cNvSpPr>
              <a:spLocks/>
            </p:cNvSpPr>
            <p:nvPr userDrawn="1"/>
          </p:nvSpPr>
          <p:spPr bwMode="auto">
            <a:xfrm>
              <a:off x="2844204" y="5310246"/>
              <a:ext cx="186583" cy="223295"/>
            </a:xfrm>
            <a:custGeom>
              <a:avLst/>
              <a:gdLst/>
              <a:ahLst/>
              <a:cxnLst>
                <a:cxn ang="0">
                  <a:pos x="99" y="100"/>
                </a:cxn>
                <a:cxn ang="0">
                  <a:pos x="106" y="78"/>
                </a:cxn>
                <a:cxn ang="0">
                  <a:pos x="92" y="69"/>
                </a:cxn>
                <a:cxn ang="0">
                  <a:pos x="92" y="56"/>
                </a:cxn>
                <a:cxn ang="0">
                  <a:pos x="87" y="56"/>
                </a:cxn>
                <a:cxn ang="0">
                  <a:pos x="57" y="37"/>
                </a:cxn>
                <a:cxn ang="0">
                  <a:pos x="57" y="16"/>
                </a:cxn>
                <a:cxn ang="0">
                  <a:pos x="44" y="0"/>
                </a:cxn>
                <a:cxn ang="0">
                  <a:pos x="9" y="0"/>
                </a:cxn>
                <a:cxn ang="0">
                  <a:pos x="0" y="56"/>
                </a:cxn>
                <a:cxn ang="0">
                  <a:pos x="14" y="78"/>
                </a:cxn>
                <a:cxn ang="0">
                  <a:pos x="44" y="78"/>
                </a:cxn>
                <a:cxn ang="0">
                  <a:pos x="57" y="100"/>
                </a:cxn>
                <a:cxn ang="0">
                  <a:pos x="57" y="106"/>
                </a:cxn>
                <a:cxn ang="0">
                  <a:pos x="51" y="121"/>
                </a:cxn>
                <a:cxn ang="0">
                  <a:pos x="76" y="135"/>
                </a:cxn>
                <a:cxn ang="0">
                  <a:pos x="87" y="121"/>
                </a:cxn>
                <a:cxn ang="0">
                  <a:pos x="99" y="115"/>
                </a:cxn>
                <a:cxn ang="0">
                  <a:pos x="99" y="100"/>
                </a:cxn>
                <a:cxn ang="0">
                  <a:pos x="99" y="100"/>
                </a:cxn>
                <a:cxn ang="0">
                  <a:pos x="99" y="100"/>
                </a:cxn>
              </a:cxnLst>
              <a:rect l="0" t="0" r="r" b="b"/>
              <a:pathLst>
                <a:path w="106" h="135">
                  <a:moveTo>
                    <a:pt x="99" y="100"/>
                  </a:moveTo>
                  <a:lnTo>
                    <a:pt x="106" y="78"/>
                  </a:lnTo>
                  <a:lnTo>
                    <a:pt x="92" y="69"/>
                  </a:lnTo>
                  <a:lnTo>
                    <a:pt x="92" y="56"/>
                  </a:lnTo>
                  <a:lnTo>
                    <a:pt x="87" y="56"/>
                  </a:lnTo>
                  <a:lnTo>
                    <a:pt x="57" y="37"/>
                  </a:lnTo>
                  <a:lnTo>
                    <a:pt x="57" y="16"/>
                  </a:lnTo>
                  <a:lnTo>
                    <a:pt x="44" y="0"/>
                  </a:lnTo>
                  <a:lnTo>
                    <a:pt x="9" y="0"/>
                  </a:lnTo>
                  <a:lnTo>
                    <a:pt x="0" y="56"/>
                  </a:lnTo>
                  <a:lnTo>
                    <a:pt x="14" y="78"/>
                  </a:lnTo>
                  <a:lnTo>
                    <a:pt x="44" y="78"/>
                  </a:lnTo>
                  <a:lnTo>
                    <a:pt x="57" y="100"/>
                  </a:lnTo>
                  <a:lnTo>
                    <a:pt x="57" y="106"/>
                  </a:lnTo>
                  <a:lnTo>
                    <a:pt x="51" y="121"/>
                  </a:lnTo>
                  <a:lnTo>
                    <a:pt x="76" y="135"/>
                  </a:lnTo>
                  <a:lnTo>
                    <a:pt x="87" y="121"/>
                  </a:lnTo>
                  <a:lnTo>
                    <a:pt x="99" y="115"/>
                  </a:lnTo>
                  <a:lnTo>
                    <a:pt x="99" y="1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Freeform 59"/>
            <p:cNvSpPr>
              <a:spLocks/>
            </p:cNvSpPr>
            <p:nvPr userDrawn="1"/>
          </p:nvSpPr>
          <p:spPr bwMode="auto">
            <a:xfrm>
              <a:off x="2564329" y="4713138"/>
              <a:ext cx="932916" cy="989116"/>
            </a:xfrm>
            <a:custGeom>
              <a:avLst/>
              <a:gdLst/>
              <a:ahLst/>
              <a:cxnLst>
                <a:cxn ang="0">
                  <a:pos x="297" y="25"/>
                </a:cxn>
                <a:cxn ang="0">
                  <a:pos x="277" y="55"/>
                </a:cxn>
                <a:cxn ang="0">
                  <a:pos x="250" y="47"/>
                </a:cxn>
                <a:cxn ang="0">
                  <a:pos x="235" y="55"/>
                </a:cxn>
                <a:cxn ang="0">
                  <a:pos x="200" y="64"/>
                </a:cxn>
                <a:cxn ang="0">
                  <a:pos x="193" y="0"/>
                </a:cxn>
                <a:cxn ang="0">
                  <a:pos x="171" y="17"/>
                </a:cxn>
                <a:cxn ang="0">
                  <a:pos x="122" y="17"/>
                </a:cxn>
                <a:cxn ang="0">
                  <a:pos x="131" y="47"/>
                </a:cxn>
                <a:cxn ang="0">
                  <a:pos x="116" y="71"/>
                </a:cxn>
                <a:cxn ang="0">
                  <a:pos x="96" y="64"/>
                </a:cxn>
                <a:cxn ang="0">
                  <a:pos x="52" y="55"/>
                </a:cxn>
                <a:cxn ang="0">
                  <a:pos x="66" y="71"/>
                </a:cxn>
                <a:cxn ang="0">
                  <a:pos x="66" y="99"/>
                </a:cxn>
                <a:cxn ang="0">
                  <a:pos x="24" y="155"/>
                </a:cxn>
                <a:cxn ang="0">
                  <a:pos x="10" y="220"/>
                </a:cxn>
                <a:cxn ang="0">
                  <a:pos x="45" y="220"/>
                </a:cxn>
                <a:cxn ang="0">
                  <a:pos x="81" y="235"/>
                </a:cxn>
                <a:cxn ang="0">
                  <a:pos x="116" y="220"/>
                </a:cxn>
                <a:cxn ang="0">
                  <a:pos x="122" y="257"/>
                </a:cxn>
                <a:cxn ang="0">
                  <a:pos x="178" y="298"/>
                </a:cxn>
                <a:cxn ang="0">
                  <a:pos x="193" y="319"/>
                </a:cxn>
                <a:cxn ang="0">
                  <a:pos x="208" y="326"/>
                </a:cxn>
                <a:cxn ang="0">
                  <a:pos x="215" y="402"/>
                </a:cxn>
                <a:cxn ang="0">
                  <a:pos x="250" y="419"/>
                </a:cxn>
                <a:cxn ang="0">
                  <a:pos x="263" y="439"/>
                </a:cxn>
                <a:cxn ang="0">
                  <a:pos x="263" y="462"/>
                </a:cxn>
                <a:cxn ang="0">
                  <a:pos x="256" y="498"/>
                </a:cxn>
                <a:cxn ang="0">
                  <a:pos x="235" y="545"/>
                </a:cxn>
                <a:cxn ang="0">
                  <a:pos x="250" y="551"/>
                </a:cxn>
                <a:cxn ang="0">
                  <a:pos x="285" y="575"/>
                </a:cxn>
                <a:cxn ang="0">
                  <a:pos x="329" y="519"/>
                </a:cxn>
                <a:cxn ang="0">
                  <a:pos x="342" y="469"/>
                </a:cxn>
                <a:cxn ang="0">
                  <a:pos x="369" y="439"/>
                </a:cxn>
                <a:cxn ang="0">
                  <a:pos x="427" y="424"/>
                </a:cxn>
                <a:cxn ang="0">
                  <a:pos x="446" y="402"/>
                </a:cxn>
                <a:cxn ang="0">
                  <a:pos x="461" y="365"/>
                </a:cxn>
                <a:cxn ang="0">
                  <a:pos x="468" y="343"/>
                </a:cxn>
                <a:cxn ang="0">
                  <a:pos x="530" y="190"/>
                </a:cxn>
                <a:cxn ang="0">
                  <a:pos x="496" y="155"/>
                </a:cxn>
                <a:cxn ang="0">
                  <a:pos x="439" y="121"/>
                </a:cxn>
                <a:cxn ang="0">
                  <a:pos x="399" y="116"/>
                </a:cxn>
                <a:cxn ang="0">
                  <a:pos x="347" y="92"/>
                </a:cxn>
                <a:cxn ang="0">
                  <a:pos x="342" y="77"/>
                </a:cxn>
                <a:cxn ang="0">
                  <a:pos x="320" y="99"/>
                </a:cxn>
                <a:cxn ang="0">
                  <a:pos x="297" y="99"/>
                </a:cxn>
                <a:cxn ang="0">
                  <a:pos x="329" y="64"/>
                </a:cxn>
                <a:cxn ang="0">
                  <a:pos x="320" y="55"/>
                </a:cxn>
                <a:cxn ang="0">
                  <a:pos x="307" y="25"/>
                </a:cxn>
              </a:cxnLst>
              <a:rect l="0" t="0" r="r" b="b"/>
              <a:pathLst>
                <a:path w="530" h="598">
                  <a:moveTo>
                    <a:pt x="307" y="25"/>
                  </a:moveTo>
                  <a:lnTo>
                    <a:pt x="297" y="25"/>
                  </a:lnTo>
                  <a:lnTo>
                    <a:pt x="285" y="47"/>
                  </a:lnTo>
                  <a:lnTo>
                    <a:pt x="277" y="55"/>
                  </a:lnTo>
                  <a:lnTo>
                    <a:pt x="263" y="47"/>
                  </a:lnTo>
                  <a:lnTo>
                    <a:pt x="250" y="47"/>
                  </a:lnTo>
                  <a:lnTo>
                    <a:pt x="245" y="55"/>
                  </a:lnTo>
                  <a:lnTo>
                    <a:pt x="235" y="55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3" y="47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71" y="17"/>
                  </a:lnTo>
                  <a:lnTo>
                    <a:pt x="149" y="25"/>
                  </a:lnTo>
                  <a:lnTo>
                    <a:pt x="122" y="17"/>
                  </a:lnTo>
                  <a:lnTo>
                    <a:pt x="131" y="25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16" y="71"/>
                  </a:lnTo>
                  <a:lnTo>
                    <a:pt x="109" y="71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52" y="55"/>
                  </a:lnTo>
                  <a:lnTo>
                    <a:pt x="52" y="64"/>
                  </a:lnTo>
                  <a:lnTo>
                    <a:pt x="66" y="71"/>
                  </a:lnTo>
                  <a:lnTo>
                    <a:pt x="52" y="71"/>
                  </a:lnTo>
                  <a:lnTo>
                    <a:pt x="66" y="99"/>
                  </a:lnTo>
                  <a:lnTo>
                    <a:pt x="52" y="138"/>
                  </a:lnTo>
                  <a:lnTo>
                    <a:pt x="24" y="155"/>
                  </a:lnTo>
                  <a:lnTo>
                    <a:pt x="0" y="190"/>
                  </a:lnTo>
                  <a:lnTo>
                    <a:pt x="10" y="220"/>
                  </a:lnTo>
                  <a:lnTo>
                    <a:pt x="32" y="229"/>
                  </a:lnTo>
                  <a:lnTo>
                    <a:pt x="45" y="220"/>
                  </a:lnTo>
                  <a:lnTo>
                    <a:pt x="45" y="235"/>
                  </a:lnTo>
                  <a:lnTo>
                    <a:pt x="81" y="235"/>
                  </a:lnTo>
                  <a:lnTo>
                    <a:pt x="96" y="220"/>
                  </a:lnTo>
                  <a:lnTo>
                    <a:pt x="116" y="220"/>
                  </a:lnTo>
                  <a:lnTo>
                    <a:pt x="116" y="242"/>
                  </a:lnTo>
                  <a:lnTo>
                    <a:pt x="122" y="257"/>
                  </a:lnTo>
                  <a:lnTo>
                    <a:pt x="171" y="274"/>
                  </a:lnTo>
                  <a:lnTo>
                    <a:pt x="178" y="298"/>
                  </a:lnTo>
                  <a:lnTo>
                    <a:pt x="178" y="304"/>
                  </a:lnTo>
                  <a:lnTo>
                    <a:pt x="193" y="319"/>
                  </a:lnTo>
                  <a:lnTo>
                    <a:pt x="208" y="319"/>
                  </a:lnTo>
                  <a:lnTo>
                    <a:pt x="208" y="326"/>
                  </a:lnTo>
                  <a:lnTo>
                    <a:pt x="215" y="350"/>
                  </a:lnTo>
                  <a:lnTo>
                    <a:pt x="215" y="402"/>
                  </a:lnTo>
                  <a:lnTo>
                    <a:pt x="245" y="419"/>
                  </a:lnTo>
                  <a:lnTo>
                    <a:pt x="250" y="419"/>
                  </a:lnTo>
                  <a:lnTo>
                    <a:pt x="250" y="432"/>
                  </a:lnTo>
                  <a:lnTo>
                    <a:pt x="263" y="439"/>
                  </a:lnTo>
                  <a:lnTo>
                    <a:pt x="256" y="462"/>
                  </a:lnTo>
                  <a:lnTo>
                    <a:pt x="263" y="462"/>
                  </a:lnTo>
                  <a:lnTo>
                    <a:pt x="277" y="484"/>
                  </a:lnTo>
                  <a:lnTo>
                    <a:pt x="256" y="498"/>
                  </a:lnTo>
                  <a:lnTo>
                    <a:pt x="221" y="545"/>
                  </a:lnTo>
                  <a:lnTo>
                    <a:pt x="235" y="545"/>
                  </a:lnTo>
                  <a:lnTo>
                    <a:pt x="245" y="551"/>
                  </a:lnTo>
                  <a:lnTo>
                    <a:pt x="250" y="551"/>
                  </a:lnTo>
                  <a:lnTo>
                    <a:pt x="277" y="566"/>
                  </a:lnTo>
                  <a:lnTo>
                    <a:pt x="285" y="575"/>
                  </a:lnTo>
                  <a:lnTo>
                    <a:pt x="277" y="598"/>
                  </a:lnTo>
                  <a:lnTo>
                    <a:pt x="329" y="519"/>
                  </a:lnTo>
                  <a:lnTo>
                    <a:pt x="342" y="508"/>
                  </a:lnTo>
                  <a:lnTo>
                    <a:pt x="342" y="469"/>
                  </a:lnTo>
                  <a:lnTo>
                    <a:pt x="347" y="445"/>
                  </a:lnTo>
                  <a:lnTo>
                    <a:pt x="369" y="439"/>
                  </a:lnTo>
                  <a:lnTo>
                    <a:pt x="399" y="424"/>
                  </a:lnTo>
                  <a:lnTo>
                    <a:pt x="427" y="424"/>
                  </a:lnTo>
                  <a:lnTo>
                    <a:pt x="427" y="419"/>
                  </a:lnTo>
                  <a:lnTo>
                    <a:pt x="446" y="402"/>
                  </a:lnTo>
                  <a:lnTo>
                    <a:pt x="446" y="395"/>
                  </a:lnTo>
                  <a:lnTo>
                    <a:pt x="461" y="365"/>
                  </a:lnTo>
                  <a:lnTo>
                    <a:pt x="461" y="350"/>
                  </a:lnTo>
                  <a:lnTo>
                    <a:pt x="468" y="343"/>
                  </a:lnTo>
                  <a:lnTo>
                    <a:pt x="468" y="274"/>
                  </a:lnTo>
                  <a:lnTo>
                    <a:pt x="530" y="190"/>
                  </a:lnTo>
                  <a:lnTo>
                    <a:pt x="525" y="155"/>
                  </a:lnTo>
                  <a:lnTo>
                    <a:pt x="496" y="155"/>
                  </a:lnTo>
                  <a:lnTo>
                    <a:pt x="454" y="116"/>
                  </a:lnTo>
                  <a:lnTo>
                    <a:pt x="439" y="121"/>
                  </a:lnTo>
                  <a:lnTo>
                    <a:pt x="412" y="116"/>
                  </a:lnTo>
                  <a:lnTo>
                    <a:pt x="399" y="116"/>
                  </a:lnTo>
                  <a:lnTo>
                    <a:pt x="399" y="99"/>
                  </a:lnTo>
                  <a:lnTo>
                    <a:pt x="347" y="92"/>
                  </a:lnTo>
                  <a:lnTo>
                    <a:pt x="342" y="99"/>
                  </a:lnTo>
                  <a:lnTo>
                    <a:pt x="342" y="77"/>
                  </a:lnTo>
                  <a:lnTo>
                    <a:pt x="320" y="77"/>
                  </a:lnTo>
                  <a:lnTo>
                    <a:pt x="320" y="99"/>
                  </a:lnTo>
                  <a:lnTo>
                    <a:pt x="307" y="92"/>
                  </a:lnTo>
                  <a:lnTo>
                    <a:pt x="297" y="99"/>
                  </a:lnTo>
                  <a:lnTo>
                    <a:pt x="307" y="77"/>
                  </a:lnTo>
                  <a:lnTo>
                    <a:pt x="329" y="64"/>
                  </a:lnTo>
                  <a:lnTo>
                    <a:pt x="329" y="55"/>
                  </a:lnTo>
                  <a:lnTo>
                    <a:pt x="320" y="55"/>
                  </a:lnTo>
                  <a:lnTo>
                    <a:pt x="307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Freeform 60"/>
            <p:cNvSpPr>
              <a:spLocks/>
            </p:cNvSpPr>
            <p:nvPr userDrawn="1"/>
          </p:nvSpPr>
          <p:spPr bwMode="auto">
            <a:xfrm>
              <a:off x="3030787" y="4708176"/>
              <a:ext cx="58087" cy="9428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3" y="57"/>
                </a:cxn>
                <a:cxn ang="0">
                  <a:pos x="22" y="50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33" h="57">
                  <a:moveTo>
                    <a:pt x="0" y="50"/>
                  </a:moveTo>
                  <a:lnTo>
                    <a:pt x="13" y="57"/>
                  </a:lnTo>
                  <a:lnTo>
                    <a:pt x="22" y="50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" name="Freeform 61"/>
            <p:cNvSpPr>
              <a:spLocks/>
            </p:cNvSpPr>
            <p:nvPr userDrawn="1"/>
          </p:nvSpPr>
          <p:spPr bwMode="auto">
            <a:xfrm>
              <a:off x="2939256" y="4708176"/>
              <a:ext cx="91531" cy="94280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2" y="0"/>
                </a:cxn>
                <a:cxn ang="0">
                  <a:pos x="22" y="0"/>
                </a:cxn>
                <a:cxn ang="0">
                  <a:pos x="0" y="21"/>
                </a:cxn>
                <a:cxn ang="0">
                  <a:pos x="22" y="57"/>
                </a:cxn>
                <a:cxn ang="0">
                  <a:pos x="32" y="57"/>
                </a:cxn>
                <a:cxn ang="0">
                  <a:pos x="38" y="50"/>
                </a:cxn>
                <a:cxn ang="0">
                  <a:pos x="52" y="50"/>
                </a:cxn>
                <a:cxn ang="0">
                  <a:pos x="52" y="50"/>
                </a:cxn>
              </a:cxnLst>
              <a:rect l="0" t="0" r="r" b="b"/>
              <a:pathLst>
                <a:path w="52" h="57">
                  <a:moveTo>
                    <a:pt x="52" y="5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22" y="57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" name="Freeform 62"/>
            <p:cNvSpPr>
              <a:spLocks/>
            </p:cNvSpPr>
            <p:nvPr userDrawn="1"/>
          </p:nvSpPr>
          <p:spPr bwMode="auto">
            <a:xfrm>
              <a:off x="2865327" y="4635398"/>
              <a:ext cx="112654" cy="18690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7" y="17"/>
                </a:cxn>
                <a:cxn ang="0">
                  <a:pos x="37" y="23"/>
                </a:cxn>
                <a:cxn ang="0">
                  <a:pos x="44" y="23"/>
                </a:cxn>
                <a:cxn ang="0">
                  <a:pos x="64" y="40"/>
                </a:cxn>
                <a:cxn ang="0">
                  <a:pos x="44" y="62"/>
                </a:cxn>
                <a:cxn ang="0">
                  <a:pos x="64" y="102"/>
                </a:cxn>
                <a:cxn ang="0">
                  <a:pos x="37" y="113"/>
                </a:cxn>
                <a:cxn ang="0">
                  <a:pos x="32" y="113"/>
                </a:cxn>
                <a:cxn ang="0">
                  <a:pos x="24" y="94"/>
                </a:cxn>
                <a:cxn ang="0">
                  <a:pos x="24" y="47"/>
                </a:cxn>
                <a:cxn ang="0">
                  <a:pos x="8" y="4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64" h="113">
                  <a:moveTo>
                    <a:pt x="24" y="0"/>
                  </a:moveTo>
                  <a:lnTo>
                    <a:pt x="37" y="17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64" y="40"/>
                  </a:lnTo>
                  <a:lnTo>
                    <a:pt x="44" y="62"/>
                  </a:lnTo>
                  <a:lnTo>
                    <a:pt x="64" y="102"/>
                  </a:lnTo>
                  <a:lnTo>
                    <a:pt x="37" y="113"/>
                  </a:lnTo>
                  <a:lnTo>
                    <a:pt x="32" y="113"/>
                  </a:lnTo>
                  <a:lnTo>
                    <a:pt x="24" y="94"/>
                  </a:lnTo>
                  <a:lnTo>
                    <a:pt x="24" y="47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Freeform 63"/>
            <p:cNvSpPr>
              <a:spLocks/>
            </p:cNvSpPr>
            <p:nvPr userDrawn="1"/>
          </p:nvSpPr>
          <p:spPr bwMode="auto">
            <a:xfrm>
              <a:off x="2585452" y="4554350"/>
              <a:ext cx="322120" cy="276225"/>
            </a:xfrm>
            <a:custGeom>
              <a:avLst/>
              <a:gdLst/>
              <a:ahLst/>
              <a:cxnLst>
                <a:cxn ang="0">
                  <a:pos x="183" y="52"/>
                </a:cxn>
                <a:cxn ang="0">
                  <a:pos x="167" y="69"/>
                </a:cxn>
                <a:cxn ang="0">
                  <a:pos x="167" y="76"/>
                </a:cxn>
                <a:cxn ang="0">
                  <a:pos x="161" y="76"/>
                </a:cxn>
                <a:cxn ang="0">
                  <a:pos x="161" y="93"/>
                </a:cxn>
                <a:cxn ang="0">
                  <a:pos x="167" y="96"/>
                </a:cxn>
                <a:cxn ang="0">
                  <a:pos x="161" y="114"/>
                </a:cxn>
                <a:cxn ang="0">
                  <a:pos x="137" y="121"/>
                </a:cxn>
                <a:cxn ang="0">
                  <a:pos x="112" y="114"/>
                </a:cxn>
                <a:cxn ang="0">
                  <a:pos x="119" y="121"/>
                </a:cxn>
                <a:cxn ang="0">
                  <a:pos x="119" y="143"/>
                </a:cxn>
                <a:cxn ang="0">
                  <a:pos x="126" y="150"/>
                </a:cxn>
                <a:cxn ang="0">
                  <a:pos x="105" y="167"/>
                </a:cxn>
                <a:cxn ang="0">
                  <a:pos x="97" y="167"/>
                </a:cxn>
                <a:cxn ang="0">
                  <a:pos x="85" y="158"/>
                </a:cxn>
                <a:cxn ang="0">
                  <a:pos x="75" y="150"/>
                </a:cxn>
                <a:cxn ang="0">
                  <a:pos x="75" y="128"/>
                </a:cxn>
                <a:cxn ang="0">
                  <a:pos x="70" y="114"/>
                </a:cxn>
                <a:cxn ang="0">
                  <a:pos x="75" y="84"/>
                </a:cxn>
                <a:cxn ang="0">
                  <a:pos x="55" y="84"/>
                </a:cxn>
                <a:cxn ang="0">
                  <a:pos x="43" y="76"/>
                </a:cxn>
                <a:cxn ang="0">
                  <a:pos x="22" y="76"/>
                </a:cxn>
                <a:cxn ang="0">
                  <a:pos x="12" y="69"/>
                </a:cxn>
                <a:cxn ang="0">
                  <a:pos x="12" y="52"/>
                </a:cxn>
                <a:cxn ang="0">
                  <a:pos x="0" y="37"/>
                </a:cxn>
                <a:cxn ang="0">
                  <a:pos x="22" y="9"/>
                </a:cxn>
                <a:cxn ang="0">
                  <a:pos x="27" y="22"/>
                </a:cxn>
                <a:cxn ang="0">
                  <a:pos x="22" y="29"/>
                </a:cxn>
                <a:cxn ang="0">
                  <a:pos x="22" y="46"/>
                </a:cxn>
                <a:cxn ang="0">
                  <a:pos x="27" y="37"/>
                </a:cxn>
                <a:cxn ang="0">
                  <a:pos x="27" y="22"/>
                </a:cxn>
                <a:cxn ang="0">
                  <a:pos x="43" y="9"/>
                </a:cxn>
                <a:cxn ang="0">
                  <a:pos x="43" y="0"/>
                </a:cxn>
                <a:cxn ang="0">
                  <a:pos x="43" y="9"/>
                </a:cxn>
                <a:cxn ang="0">
                  <a:pos x="70" y="9"/>
                </a:cxn>
                <a:cxn ang="0">
                  <a:pos x="70" y="22"/>
                </a:cxn>
                <a:cxn ang="0">
                  <a:pos x="97" y="22"/>
                </a:cxn>
                <a:cxn ang="0">
                  <a:pos x="112" y="29"/>
                </a:cxn>
                <a:cxn ang="0">
                  <a:pos x="126" y="22"/>
                </a:cxn>
                <a:cxn ang="0">
                  <a:pos x="147" y="22"/>
                </a:cxn>
                <a:cxn ang="0">
                  <a:pos x="137" y="22"/>
                </a:cxn>
                <a:cxn ang="0">
                  <a:pos x="161" y="37"/>
                </a:cxn>
                <a:cxn ang="0">
                  <a:pos x="161" y="52"/>
                </a:cxn>
                <a:cxn ang="0">
                  <a:pos x="167" y="46"/>
                </a:cxn>
                <a:cxn ang="0">
                  <a:pos x="183" y="52"/>
                </a:cxn>
                <a:cxn ang="0">
                  <a:pos x="183" y="52"/>
                </a:cxn>
                <a:cxn ang="0">
                  <a:pos x="183" y="52"/>
                </a:cxn>
              </a:cxnLst>
              <a:rect l="0" t="0" r="r" b="b"/>
              <a:pathLst>
                <a:path w="183" h="167">
                  <a:moveTo>
                    <a:pt x="183" y="52"/>
                  </a:moveTo>
                  <a:lnTo>
                    <a:pt x="167" y="69"/>
                  </a:lnTo>
                  <a:lnTo>
                    <a:pt x="167" y="76"/>
                  </a:lnTo>
                  <a:lnTo>
                    <a:pt x="161" y="76"/>
                  </a:lnTo>
                  <a:lnTo>
                    <a:pt x="161" y="93"/>
                  </a:lnTo>
                  <a:lnTo>
                    <a:pt x="167" y="96"/>
                  </a:lnTo>
                  <a:lnTo>
                    <a:pt x="161" y="114"/>
                  </a:lnTo>
                  <a:lnTo>
                    <a:pt x="137" y="121"/>
                  </a:lnTo>
                  <a:lnTo>
                    <a:pt x="112" y="114"/>
                  </a:lnTo>
                  <a:lnTo>
                    <a:pt x="119" y="121"/>
                  </a:lnTo>
                  <a:lnTo>
                    <a:pt x="119" y="143"/>
                  </a:lnTo>
                  <a:lnTo>
                    <a:pt x="126" y="150"/>
                  </a:lnTo>
                  <a:lnTo>
                    <a:pt x="105" y="167"/>
                  </a:lnTo>
                  <a:lnTo>
                    <a:pt x="97" y="167"/>
                  </a:lnTo>
                  <a:lnTo>
                    <a:pt x="85" y="158"/>
                  </a:lnTo>
                  <a:lnTo>
                    <a:pt x="75" y="150"/>
                  </a:lnTo>
                  <a:lnTo>
                    <a:pt x="75" y="128"/>
                  </a:lnTo>
                  <a:lnTo>
                    <a:pt x="70" y="114"/>
                  </a:lnTo>
                  <a:lnTo>
                    <a:pt x="75" y="84"/>
                  </a:lnTo>
                  <a:lnTo>
                    <a:pt x="55" y="84"/>
                  </a:lnTo>
                  <a:lnTo>
                    <a:pt x="43" y="76"/>
                  </a:lnTo>
                  <a:lnTo>
                    <a:pt x="22" y="76"/>
                  </a:lnTo>
                  <a:lnTo>
                    <a:pt x="12" y="69"/>
                  </a:lnTo>
                  <a:lnTo>
                    <a:pt x="12" y="52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7" y="37"/>
                  </a:lnTo>
                  <a:lnTo>
                    <a:pt x="27" y="22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70" y="9"/>
                  </a:lnTo>
                  <a:lnTo>
                    <a:pt x="70" y="22"/>
                  </a:lnTo>
                  <a:lnTo>
                    <a:pt x="97" y="22"/>
                  </a:lnTo>
                  <a:lnTo>
                    <a:pt x="112" y="29"/>
                  </a:lnTo>
                  <a:lnTo>
                    <a:pt x="126" y="22"/>
                  </a:lnTo>
                  <a:lnTo>
                    <a:pt x="147" y="22"/>
                  </a:lnTo>
                  <a:lnTo>
                    <a:pt x="137" y="22"/>
                  </a:lnTo>
                  <a:lnTo>
                    <a:pt x="161" y="37"/>
                  </a:lnTo>
                  <a:lnTo>
                    <a:pt x="161" y="52"/>
                  </a:lnTo>
                  <a:lnTo>
                    <a:pt x="167" y="46"/>
                  </a:lnTo>
                  <a:lnTo>
                    <a:pt x="183" y="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Freeform 64"/>
            <p:cNvSpPr>
              <a:spLocks/>
            </p:cNvSpPr>
            <p:nvPr userDrawn="1"/>
          </p:nvSpPr>
          <p:spPr bwMode="auto">
            <a:xfrm>
              <a:off x="2624176" y="4357520"/>
              <a:ext cx="84491" cy="6119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7"/>
                </a:cxn>
                <a:cxn ang="0">
                  <a:pos x="35" y="7"/>
                </a:cxn>
                <a:cxn ang="0">
                  <a:pos x="48" y="22"/>
                </a:cxn>
                <a:cxn ang="0">
                  <a:pos x="42" y="28"/>
                </a:cxn>
                <a:cxn ang="0">
                  <a:pos x="42" y="22"/>
                </a:cxn>
                <a:cxn ang="0">
                  <a:pos x="13" y="28"/>
                </a:cxn>
                <a:cxn ang="0">
                  <a:pos x="13" y="22"/>
                </a:cxn>
                <a:cxn ang="0">
                  <a:pos x="6" y="28"/>
                </a:cxn>
                <a:cxn ang="0">
                  <a:pos x="6" y="3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8" h="37">
                  <a:moveTo>
                    <a:pt x="0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35" y="7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6" y="28"/>
                  </a:lnTo>
                  <a:lnTo>
                    <a:pt x="6" y="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Freeform 65"/>
            <p:cNvSpPr>
              <a:spLocks/>
            </p:cNvSpPr>
            <p:nvPr userDrawn="1"/>
          </p:nvSpPr>
          <p:spPr bwMode="auto">
            <a:xfrm>
              <a:off x="2559048" y="4357520"/>
              <a:ext cx="65128" cy="41351"/>
            </a:xfrm>
            <a:custGeom>
              <a:avLst/>
              <a:gdLst/>
              <a:ahLst/>
              <a:cxnLst>
                <a:cxn ang="0">
                  <a:pos x="37" y="25"/>
                </a:cxn>
                <a:cxn ang="0">
                  <a:pos x="37" y="0"/>
                </a:cxn>
                <a:cxn ang="0">
                  <a:pos x="15" y="0"/>
                </a:cxn>
                <a:cxn ang="0">
                  <a:pos x="27" y="22"/>
                </a:cxn>
                <a:cxn ang="0">
                  <a:pos x="0" y="25"/>
                </a:cxn>
                <a:cxn ang="0">
                  <a:pos x="37" y="25"/>
                </a:cxn>
                <a:cxn ang="0">
                  <a:pos x="37" y="25"/>
                </a:cxn>
              </a:cxnLst>
              <a:rect l="0" t="0" r="r" b="b"/>
              <a:pathLst>
                <a:path w="37" h="25">
                  <a:moveTo>
                    <a:pt x="37" y="2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27" y="22"/>
                  </a:lnTo>
                  <a:lnTo>
                    <a:pt x="0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1" name="Freeform 66"/>
            <p:cNvSpPr>
              <a:spLocks/>
            </p:cNvSpPr>
            <p:nvPr userDrawn="1"/>
          </p:nvSpPr>
          <p:spPr bwMode="auto">
            <a:xfrm>
              <a:off x="2933975" y="5614590"/>
              <a:ext cx="140818" cy="124053"/>
            </a:xfrm>
            <a:custGeom>
              <a:avLst/>
              <a:gdLst/>
              <a:ahLst/>
              <a:cxnLst>
                <a:cxn ang="0">
                  <a:pos x="72" y="53"/>
                </a:cxn>
                <a:cxn ang="0">
                  <a:pos x="80" y="30"/>
                </a:cxn>
                <a:cxn ang="0">
                  <a:pos x="72" y="21"/>
                </a:cxn>
                <a:cxn ang="0">
                  <a:pos x="43" y="6"/>
                </a:cxn>
                <a:cxn ang="0">
                  <a:pos x="36" y="6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58"/>
                </a:cxn>
                <a:cxn ang="0">
                  <a:pos x="6" y="58"/>
                </a:cxn>
                <a:cxn ang="0">
                  <a:pos x="36" y="75"/>
                </a:cxn>
                <a:cxn ang="0">
                  <a:pos x="58" y="75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72" y="53"/>
                </a:cxn>
              </a:cxnLst>
              <a:rect l="0" t="0" r="r" b="b"/>
              <a:pathLst>
                <a:path w="80" h="75">
                  <a:moveTo>
                    <a:pt x="72" y="53"/>
                  </a:moveTo>
                  <a:lnTo>
                    <a:pt x="80" y="30"/>
                  </a:lnTo>
                  <a:lnTo>
                    <a:pt x="72" y="21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6" y="75"/>
                  </a:lnTo>
                  <a:lnTo>
                    <a:pt x="58" y="75"/>
                  </a:lnTo>
                  <a:lnTo>
                    <a:pt x="72" y="5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2" name="Freeform 67"/>
            <p:cNvSpPr>
              <a:spLocks/>
            </p:cNvSpPr>
            <p:nvPr userDrawn="1"/>
          </p:nvSpPr>
          <p:spPr bwMode="auto">
            <a:xfrm>
              <a:off x="2471037" y="4395562"/>
              <a:ext cx="36965" cy="4300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26"/>
                </a:cxn>
                <a:cxn ang="0">
                  <a:pos x="21" y="10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1" h="26">
                  <a:moveTo>
                    <a:pt x="0" y="10"/>
                  </a:moveTo>
                  <a:lnTo>
                    <a:pt x="13" y="26"/>
                  </a:lnTo>
                  <a:lnTo>
                    <a:pt x="21" y="1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" name="Freeform 68"/>
            <p:cNvSpPr>
              <a:spLocks/>
            </p:cNvSpPr>
            <p:nvPr userDrawn="1"/>
          </p:nvSpPr>
          <p:spPr bwMode="auto">
            <a:xfrm>
              <a:off x="2319658" y="4271509"/>
              <a:ext cx="235869" cy="8601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22"/>
                </a:cxn>
                <a:cxn ang="0">
                  <a:pos x="22" y="6"/>
                </a:cxn>
                <a:cxn ang="0">
                  <a:pos x="44" y="13"/>
                </a:cxn>
                <a:cxn ang="0">
                  <a:pos x="35" y="13"/>
                </a:cxn>
                <a:cxn ang="0">
                  <a:pos x="44" y="13"/>
                </a:cxn>
                <a:cxn ang="0">
                  <a:pos x="77" y="22"/>
                </a:cxn>
                <a:cxn ang="0">
                  <a:pos x="86" y="45"/>
                </a:cxn>
                <a:cxn ang="0">
                  <a:pos x="99" y="45"/>
                </a:cxn>
                <a:cxn ang="0">
                  <a:pos x="94" y="52"/>
                </a:cxn>
                <a:cxn ang="0">
                  <a:pos x="134" y="52"/>
                </a:cxn>
                <a:cxn ang="0">
                  <a:pos x="127" y="45"/>
                </a:cxn>
                <a:cxn ang="0">
                  <a:pos x="121" y="45"/>
                </a:cxn>
                <a:cxn ang="0">
                  <a:pos x="121" y="28"/>
                </a:cxn>
                <a:cxn ang="0">
                  <a:pos x="44" y="0"/>
                </a:cxn>
                <a:cxn ang="0">
                  <a:pos x="14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4" h="52">
                  <a:moveTo>
                    <a:pt x="0" y="22"/>
                  </a:moveTo>
                  <a:lnTo>
                    <a:pt x="7" y="22"/>
                  </a:lnTo>
                  <a:lnTo>
                    <a:pt x="22" y="6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77" y="22"/>
                  </a:lnTo>
                  <a:lnTo>
                    <a:pt x="86" y="45"/>
                  </a:lnTo>
                  <a:lnTo>
                    <a:pt x="99" y="45"/>
                  </a:lnTo>
                  <a:lnTo>
                    <a:pt x="94" y="52"/>
                  </a:lnTo>
                  <a:lnTo>
                    <a:pt x="134" y="5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28"/>
                  </a:lnTo>
                  <a:lnTo>
                    <a:pt x="44" y="0"/>
                  </a:lnTo>
                  <a:lnTo>
                    <a:pt x="14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Freeform 69"/>
            <p:cNvSpPr>
              <a:spLocks/>
            </p:cNvSpPr>
            <p:nvPr userDrawn="1"/>
          </p:nvSpPr>
          <p:spPr bwMode="auto">
            <a:xfrm>
              <a:off x="2490400" y="4210310"/>
              <a:ext cx="4400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27"/>
                </a:cxn>
                <a:cxn ang="0">
                  <a:pos x="25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10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5" name="Freeform 70"/>
            <p:cNvSpPr>
              <a:spLocks/>
            </p:cNvSpPr>
            <p:nvPr userDrawn="1"/>
          </p:nvSpPr>
          <p:spPr bwMode="auto">
            <a:xfrm>
              <a:off x="2472798" y="4215272"/>
              <a:ext cx="38725" cy="56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2" y="34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0" y="10"/>
                  </a:lnTo>
                  <a:lnTo>
                    <a:pt x="22" y="34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6" name="Freeform 71"/>
            <p:cNvSpPr>
              <a:spLocks/>
            </p:cNvSpPr>
            <p:nvPr userDrawn="1"/>
          </p:nvSpPr>
          <p:spPr bwMode="auto">
            <a:xfrm>
              <a:off x="4891339" y="4031674"/>
              <a:ext cx="278115" cy="276225"/>
            </a:xfrm>
            <a:custGeom>
              <a:avLst/>
              <a:gdLst/>
              <a:ahLst/>
              <a:cxnLst>
                <a:cxn ang="0">
                  <a:pos x="158" y="151"/>
                </a:cxn>
                <a:cxn ang="0">
                  <a:pos x="127" y="167"/>
                </a:cxn>
                <a:cxn ang="0">
                  <a:pos x="122" y="158"/>
                </a:cxn>
                <a:cxn ang="0">
                  <a:pos x="7" y="158"/>
                </a:cxn>
                <a:cxn ang="0">
                  <a:pos x="7" y="52"/>
                </a:cxn>
                <a:cxn ang="0">
                  <a:pos x="0" y="37"/>
                </a:cxn>
                <a:cxn ang="0">
                  <a:pos x="7" y="0"/>
                </a:cxn>
                <a:cxn ang="0">
                  <a:pos x="7" y="15"/>
                </a:cxn>
                <a:cxn ang="0">
                  <a:pos x="35" y="15"/>
                </a:cxn>
                <a:cxn ang="0">
                  <a:pos x="57" y="24"/>
                </a:cxn>
                <a:cxn ang="0">
                  <a:pos x="92" y="15"/>
                </a:cxn>
                <a:cxn ang="0">
                  <a:pos x="101" y="15"/>
                </a:cxn>
                <a:cxn ang="0">
                  <a:pos x="101" y="24"/>
                </a:cxn>
                <a:cxn ang="0">
                  <a:pos x="116" y="15"/>
                </a:cxn>
                <a:cxn ang="0">
                  <a:pos x="116" y="24"/>
                </a:cxn>
                <a:cxn ang="0">
                  <a:pos x="127" y="15"/>
                </a:cxn>
                <a:cxn ang="0">
                  <a:pos x="136" y="47"/>
                </a:cxn>
                <a:cxn ang="0">
                  <a:pos x="127" y="76"/>
                </a:cxn>
                <a:cxn ang="0">
                  <a:pos x="116" y="30"/>
                </a:cxn>
                <a:cxn ang="0">
                  <a:pos x="116" y="47"/>
                </a:cxn>
                <a:cxn ang="0">
                  <a:pos x="158" y="151"/>
                </a:cxn>
                <a:cxn ang="0">
                  <a:pos x="158" y="151"/>
                </a:cxn>
                <a:cxn ang="0">
                  <a:pos x="158" y="151"/>
                </a:cxn>
              </a:cxnLst>
              <a:rect l="0" t="0" r="r" b="b"/>
              <a:pathLst>
                <a:path w="158" h="167">
                  <a:moveTo>
                    <a:pt x="158" y="151"/>
                  </a:moveTo>
                  <a:lnTo>
                    <a:pt x="127" y="167"/>
                  </a:lnTo>
                  <a:lnTo>
                    <a:pt x="122" y="158"/>
                  </a:lnTo>
                  <a:lnTo>
                    <a:pt x="7" y="158"/>
                  </a:lnTo>
                  <a:lnTo>
                    <a:pt x="7" y="52"/>
                  </a:lnTo>
                  <a:lnTo>
                    <a:pt x="0" y="37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5" y="15"/>
                  </a:lnTo>
                  <a:lnTo>
                    <a:pt x="57" y="24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1" y="24"/>
                  </a:lnTo>
                  <a:lnTo>
                    <a:pt x="116" y="15"/>
                  </a:lnTo>
                  <a:lnTo>
                    <a:pt x="116" y="24"/>
                  </a:lnTo>
                  <a:lnTo>
                    <a:pt x="127" y="15"/>
                  </a:lnTo>
                  <a:lnTo>
                    <a:pt x="136" y="47"/>
                  </a:lnTo>
                  <a:lnTo>
                    <a:pt x="127" y="76"/>
                  </a:lnTo>
                  <a:lnTo>
                    <a:pt x="116" y="30"/>
                  </a:lnTo>
                  <a:lnTo>
                    <a:pt x="116" y="47"/>
                  </a:lnTo>
                  <a:lnTo>
                    <a:pt x="158" y="15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Freeform 72"/>
            <p:cNvSpPr>
              <a:spLocks/>
            </p:cNvSpPr>
            <p:nvPr userDrawn="1"/>
          </p:nvSpPr>
          <p:spPr bwMode="auto">
            <a:xfrm>
              <a:off x="4546336" y="4010171"/>
              <a:ext cx="359085" cy="352310"/>
            </a:xfrm>
            <a:custGeom>
              <a:avLst/>
              <a:gdLst/>
              <a:ahLst/>
              <a:cxnLst>
                <a:cxn ang="0">
                  <a:pos x="29" y="156"/>
                </a:cxn>
                <a:cxn ang="0">
                  <a:pos x="20" y="134"/>
                </a:cxn>
                <a:cxn ang="0">
                  <a:pos x="15" y="134"/>
                </a:cxn>
                <a:cxn ang="0">
                  <a:pos x="0" y="112"/>
                </a:cxn>
                <a:cxn ang="0">
                  <a:pos x="8" y="97"/>
                </a:cxn>
                <a:cxn ang="0">
                  <a:pos x="8" y="62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8" y="38"/>
                </a:cxn>
                <a:cxn ang="0">
                  <a:pos x="8" y="28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5" y="8"/>
                </a:cxn>
                <a:cxn ang="0">
                  <a:pos x="85" y="28"/>
                </a:cxn>
                <a:cxn ang="0">
                  <a:pos x="134" y="43"/>
                </a:cxn>
                <a:cxn ang="0">
                  <a:pos x="141" y="38"/>
                </a:cxn>
                <a:cxn ang="0">
                  <a:pos x="141" y="17"/>
                </a:cxn>
                <a:cxn ang="0">
                  <a:pos x="163" y="0"/>
                </a:cxn>
                <a:cxn ang="0">
                  <a:pos x="184" y="8"/>
                </a:cxn>
                <a:cxn ang="0">
                  <a:pos x="184" y="17"/>
                </a:cxn>
                <a:cxn ang="0">
                  <a:pos x="204" y="17"/>
                </a:cxn>
                <a:cxn ang="0">
                  <a:pos x="199" y="50"/>
                </a:cxn>
                <a:cxn ang="0">
                  <a:pos x="204" y="67"/>
                </a:cxn>
                <a:cxn ang="0">
                  <a:pos x="204" y="200"/>
                </a:cxn>
                <a:cxn ang="0">
                  <a:pos x="199" y="208"/>
                </a:cxn>
                <a:cxn ang="0">
                  <a:pos x="191" y="213"/>
                </a:cxn>
                <a:cxn ang="0">
                  <a:pos x="94" y="156"/>
                </a:cxn>
                <a:cxn ang="0">
                  <a:pos x="70" y="163"/>
                </a:cxn>
                <a:cxn ang="0">
                  <a:pos x="64" y="156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29" y="156"/>
                </a:cxn>
              </a:cxnLst>
              <a:rect l="0" t="0" r="r" b="b"/>
              <a:pathLst>
                <a:path w="204" h="213">
                  <a:moveTo>
                    <a:pt x="29" y="156"/>
                  </a:moveTo>
                  <a:lnTo>
                    <a:pt x="20" y="134"/>
                  </a:lnTo>
                  <a:lnTo>
                    <a:pt x="15" y="134"/>
                  </a:lnTo>
                  <a:lnTo>
                    <a:pt x="0" y="112"/>
                  </a:lnTo>
                  <a:lnTo>
                    <a:pt x="8" y="97"/>
                  </a:lnTo>
                  <a:lnTo>
                    <a:pt x="8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5" y="8"/>
                  </a:lnTo>
                  <a:lnTo>
                    <a:pt x="85" y="28"/>
                  </a:lnTo>
                  <a:lnTo>
                    <a:pt x="134" y="43"/>
                  </a:lnTo>
                  <a:lnTo>
                    <a:pt x="141" y="38"/>
                  </a:lnTo>
                  <a:lnTo>
                    <a:pt x="141" y="17"/>
                  </a:lnTo>
                  <a:lnTo>
                    <a:pt x="163" y="0"/>
                  </a:lnTo>
                  <a:lnTo>
                    <a:pt x="184" y="8"/>
                  </a:lnTo>
                  <a:lnTo>
                    <a:pt x="184" y="17"/>
                  </a:lnTo>
                  <a:lnTo>
                    <a:pt x="204" y="17"/>
                  </a:lnTo>
                  <a:lnTo>
                    <a:pt x="199" y="50"/>
                  </a:lnTo>
                  <a:lnTo>
                    <a:pt x="204" y="67"/>
                  </a:lnTo>
                  <a:lnTo>
                    <a:pt x="204" y="200"/>
                  </a:lnTo>
                  <a:lnTo>
                    <a:pt x="199" y="208"/>
                  </a:lnTo>
                  <a:lnTo>
                    <a:pt x="191" y="213"/>
                  </a:lnTo>
                  <a:lnTo>
                    <a:pt x="94" y="156"/>
                  </a:lnTo>
                  <a:lnTo>
                    <a:pt x="70" y="163"/>
                  </a:lnTo>
                  <a:lnTo>
                    <a:pt x="64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8" name="Freeform 73"/>
            <p:cNvSpPr>
              <a:spLocks/>
            </p:cNvSpPr>
            <p:nvPr userDrawn="1"/>
          </p:nvSpPr>
          <p:spPr bwMode="auto">
            <a:xfrm>
              <a:off x="4118603" y="3887772"/>
              <a:ext cx="484060" cy="474709"/>
            </a:xfrm>
            <a:custGeom>
              <a:avLst/>
              <a:gdLst/>
              <a:ahLst/>
              <a:cxnLst>
                <a:cxn ang="0">
                  <a:pos x="87" y="33"/>
                </a:cxn>
                <a:cxn ang="0">
                  <a:pos x="94" y="33"/>
                </a:cxn>
                <a:cxn ang="0">
                  <a:pos x="101" y="79"/>
                </a:cxn>
                <a:cxn ang="0">
                  <a:pos x="65" y="87"/>
                </a:cxn>
                <a:cxn ang="0">
                  <a:pos x="65" y="101"/>
                </a:cxn>
                <a:cxn ang="0">
                  <a:pos x="0" y="138"/>
                </a:cxn>
                <a:cxn ang="0">
                  <a:pos x="0" y="163"/>
                </a:cxn>
                <a:cxn ang="0">
                  <a:pos x="129" y="257"/>
                </a:cxn>
                <a:cxn ang="0">
                  <a:pos x="136" y="274"/>
                </a:cxn>
                <a:cxn ang="0">
                  <a:pos x="166" y="287"/>
                </a:cxn>
                <a:cxn ang="0">
                  <a:pos x="188" y="287"/>
                </a:cxn>
                <a:cxn ang="0">
                  <a:pos x="275" y="228"/>
                </a:cxn>
                <a:cxn ang="0">
                  <a:pos x="265" y="207"/>
                </a:cxn>
                <a:cxn ang="0">
                  <a:pos x="260" y="207"/>
                </a:cxn>
                <a:cxn ang="0">
                  <a:pos x="243" y="185"/>
                </a:cxn>
                <a:cxn ang="0">
                  <a:pos x="251" y="170"/>
                </a:cxn>
                <a:cxn ang="0">
                  <a:pos x="251" y="134"/>
                </a:cxn>
                <a:cxn ang="0">
                  <a:pos x="243" y="124"/>
                </a:cxn>
                <a:cxn ang="0">
                  <a:pos x="243" y="87"/>
                </a:cxn>
                <a:cxn ang="0">
                  <a:pos x="221" y="79"/>
                </a:cxn>
                <a:cxn ang="0">
                  <a:pos x="215" y="65"/>
                </a:cxn>
                <a:cxn ang="0">
                  <a:pos x="230" y="42"/>
                </a:cxn>
                <a:cxn ang="0">
                  <a:pos x="221" y="6"/>
                </a:cxn>
                <a:cxn ang="0">
                  <a:pos x="230" y="0"/>
                </a:cxn>
                <a:cxn ang="0">
                  <a:pos x="221" y="6"/>
                </a:cxn>
                <a:cxn ang="0">
                  <a:pos x="201" y="0"/>
                </a:cxn>
                <a:cxn ang="0">
                  <a:pos x="188" y="6"/>
                </a:cxn>
                <a:cxn ang="0">
                  <a:pos x="173" y="0"/>
                </a:cxn>
                <a:cxn ang="0">
                  <a:pos x="151" y="6"/>
                </a:cxn>
                <a:cxn ang="0">
                  <a:pos x="129" y="6"/>
                </a:cxn>
                <a:cxn ang="0">
                  <a:pos x="87" y="33"/>
                </a:cxn>
                <a:cxn ang="0">
                  <a:pos x="87" y="33"/>
                </a:cxn>
                <a:cxn ang="0">
                  <a:pos x="87" y="33"/>
                </a:cxn>
              </a:cxnLst>
              <a:rect l="0" t="0" r="r" b="b"/>
              <a:pathLst>
                <a:path w="275" h="287">
                  <a:moveTo>
                    <a:pt x="87" y="33"/>
                  </a:moveTo>
                  <a:lnTo>
                    <a:pt x="94" y="33"/>
                  </a:lnTo>
                  <a:lnTo>
                    <a:pt x="101" y="79"/>
                  </a:lnTo>
                  <a:lnTo>
                    <a:pt x="65" y="87"/>
                  </a:lnTo>
                  <a:lnTo>
                    <a:pt x="65" y="101"/>
                  </a:lnTo>
                  <a:lnTo>
                    <a:pt x="0" y="138"/>
                  </a:lnTo>
                  <a:lnTo>
                    <a:pt x="0" y="163"/>
                  </a:lnTo>
                  <a:lnTo>
                    <a:pt x="129" y="257"/>
                  </a:lnTo>
                  <a:lnTo>
                    <a:pt x="136" y="274"/>
                  </a:lnTo>
                  <a:lnTo>
                    <a:pt x="166" y="287"/>
                  </a:lnTo>
                  <a:lnTo>
                    <a:pt x="188" y="287"/>
                  </a:lnTo>
                  <a:lnTo>
                    <a:pt x="275" y="228"/>
                  </a:lnTo>
                  <a:lnTo>
                    <a:pt x="265" y="207"/>
                  </a:lnTo>
                  <a:lnTo>
                    <a:pt x="260" y="207"/>
                  </a:lnTo>
                  <a:lnTo>
                    <a:pt x="243" y="185"/>
                  </a:lnTo>
                  <a:lnTo>
                    <a:pt x="251" y="170"/>
                  </a:lnTo>
                  <a:lnTo>
                    <a:pt x="251" y="134"/>
                  </a:lnTo>
                  <a:lnTo>
                    <a:pt x="243" y="124"/>
                  </a:lnTo>
                  <a:lnTo>
                    <a:pt x="243" y="87"/>
                  </a:lnTo>
                  <a:lnTo>
                    <a:pt x="221" y="79"/>
                  </a:lnTo>
                  <a:lnTo>
                    <a:pt x="215" y="65"/>
                  </a:lnTo>
                  <a:lnTo>
                    <a:pt x="230" y="42"/>
                  </a:lnTo>
                  <a:lnTo>
                    <a:pt x="221" y="6"/>
                  </a:lnTo>
                  <a:lnTo>
                    <a:pt x="230" y="0"/>
                  </a:lnTo>
                  <a:lnTo>
                    <a:pt x="221" y="6"/>
                  </a:lnTo>
                  <a:lnTo>
                    <a:pt x="201" y="0"/>
                  </a:lnTo>
                  <a:lnTo>
                    <a:pt x="188" y="6"/>
                  </a:lnTo>
                  <a:lnTo>
                    <a:pt x="173" y="0"/>
                  </a:lnTo>
                  <a:lnTo>
                    <a:pt x="151" y="6"/>
                  </a:lnTo>
                  <a:lnTo>
                    <a:pt x="129" y="6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9" name="Freeform 74"/>
            <p:cNvSpPr>
              <a:spLocks/>
            </p:cNvSpPr>
            <p:nvPr userDrawn="1"/>
          </p:nvSpPr>
          <p:spPr bwMode="auto">
            <a:xfrm>
              <a:off x="4030592" y="4215272"/>
              <a:ext cx="392529" cy="38373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79" y="61"/>
                </a:cxn>
                <a:cxn ang="0">
                  <a:pos x="186" y="76"/>
                </a:cxn>
                <a:cxn ang="0">
                  <a:pos x="216" y="91"/>
                </a:cxn>
                <a:cxn ang="0">
                  <a:pos x="223" y="91"/>
                </a:cxn>
                <a:cxn ang="0">
                  <a:pos x="223" y="136"/>
                </a:cxn>
                <a:cxn ang="0">
                  <a:pos x="216" y="150"/>
                </a:cxn>
                <a:cxn ang="0">
                  <a:pos x="151" y="158"/>
                </a:cxn>
                <a:cxn ang="0">
                  <a:pos x="137" y="173"/>
                </a:cxn>
                <a:cxn ang="0">
                  <a:pos x="115" y="180"/>
                </a:cxn>
                <a:cxn ang="0">
                  <a:pos x="94" y="225"/>
                </a:cxn>
                <a:cxn ang="0">
                  <a:pos x="87" y="232"/>
                </a:cxn>
                <a:cxn ang="0">
                  <a:pos x="72" y="225"/>
                </a:cxn>
                <a:cxn ang="0">
                  <a:pos x="65" y="232"/>
                </a:cxn>
                <a:cxn ang="0">
                  <a:pos x="57" y="232"/>
                </a:cxn>
                <a:cxn ang="0">
                  <a:pos x="42" y="197"/>
                </a:cxn>
                <a:cxn ang="0">
                  <a:pos x="22" y="204"/>
                </a:cxn>
                <a:cxn ang="0">
                  <a:pos x="7" y="204"/>
                </a:cxn>
                <a:cxn ang="0">
                  <a:pos x="13" y="197"/>
                </a:cxn>
                <a:cxn ang="0">
                  <a:pos x="0" y="158"/>
                </a:cxn>
                <a:cxn ang="0">
                  <a:pos x="13" y="150"/>
                </a:cxn>
                <a:cxn ang="0">
                  <a:pos x="22" y="158"/>
                </a:cxn>
                <a:cxn ang="0">
                  <a:pos x="27" y="150"/>
                </a:cxn>
                <a:cxn ang="0">
                  <a:pos x="94" y="150"/>
                </a:cxn>
                <a:cxn ang="0">
                  <a:pos x="72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223" h="232">
                  <a:moveTo>
                    <a:pt x="100" y="0"/>
                  </a:moveTo>
                  <a:lnTo>
                    <a:pt x="179" y="61"/>
                  </a:lnTo>
                  <a:lnTo>
                    <a:pt x="186" y="76"/>
                  </a:lnTo>
                  <a:lnTo>
                    <a:pt x="216" y="91"/>
                  </a:lnTo>
                  <a:lnTo>
                    <a:pt x="223" y="91"/>
                  </a:lnTo>
                  <a:lnTo>
                    <a:pt x="223" y="136"/>
                  </a:lnTo>
                  <a:lnTo>
                    <a:pt x="216" y="150"/>
                  </a:lnTo>
                  <a:lnTo>
                    <a:pt x="151" y="158"/>
                  </a:lnTo>
                  <a:lnTo>
                    <a:pt x="137" y="173"/>
                  </a:lnTo>
                  <a:lnTo>
                    <a:pt x="115" y="180"/>
                  </a:lnTo>
                  <a:lnTo>
                    <a:pt x="94" y="225"/>
                  </a:lnTo>
                  <a:lnTo>
                    <a:pt x="87" y="232"/>
                  </a:lnTo>
                  <a:lnTo>
                    <a:pt x="72" y="225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42" y="197"/>
                  </a:lnTo>
                  <a:lnTo>
                    <a:pt x="22" y="204"/>
                  </a:lnTo>
                  <a:lnTo>
                    <a:pt x="7" y="204"/>
                  </a:lnTo>
                  <a:lnTo>
                    <a:pt x="13" y="197"/>
                  </a:lnTo>
                  <a:lnTo>
                    <a:pt x="0" y="158"/>
                  </a:lnTo>
                  <a:lnTo>
                    <a:pt x="13" y="150"/>
                  </a:lnTo>
                  <a:lnTo>
                    <a:pt x="22" y="158"/>
                  </a:lnTo>
                  <a:lnTo>
                    <a:pt x="27" y="150"/>
                  </a:lnTo>
                  <a:lnTo>
                    <a:pt x="94" y="150"/>
                  </a:lnTo>
                  <a:lnTo>
                    <a:pt x="72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Freeform 75"/>
            <p:cNvSpPr>
              <a:spLocks/>
            </p:cNvSpPr>
            <p:nvPr userDrawn="1"/>
          </p:nvSpPr>
          <p:spPr bwMode="auto">
            <a:xfrm>
              <a:off x="4122123" y="4590739"/>
              <a:ext cx="149619" cy="147210"/>
            </a:xfrm>
            <a:custGeom>
              <a:avLst/>
              <a:gdLst/>
              <a:ahLst/>
              <a:cxnLst>
                <a:cxn ang="0">
                  <a:pos x="77" y="74"/>
                </a:cxn>
                <a:cxn ang="0">
                  <a:pos x="77" y="54"/>
                </a:cxn>
                <a:cxn ang="0">
                  <a:pos x="85" y="32"/>
                </a:cxn>
                <a:cxn ang="0">
                  <a:pos x="77" y="17"/>
                </a:cxn>
                <a:cxn ang="0">
                  <a:pos x="63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37" y="8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6" y="8"/>
                </a:cxn>
                <a:cxn ang="0">
                  <a:pos x="6" y="47"/>
                </a:cxn>
                <a:cxn ang="0">
                  <a:pos x="0" y="47"/>
                </a:cxn>
                <a:cxn ang="0">
                  <a:pos x="0" y="62"/>
                </a:cxn>
                <a:cxn ang="0">
                  <a:pos x="15" y="69"/>
                </a:cxn>
                <a:cxn ang="0">
                  <a:pos x="15" y="89"/>
                </a:cxn>
                <a:cxn ang="0">
                  <a:pos x="37" y="74"/>
                </a:cxn>
                <a:cxn ang="0">
                  <a:pos x="77" y="74"/>
                </a:cxn>
                <a:cxn ang="0">
                  <a:pos x="77" y="74"/>
                </a:cxn>
              </a:cxnLst>
              <a:rect l="0" t="0" r="r" b="b"/>
              <a:pathLst>
                <a:path w="85" h="89">
                  <a:moveTo>
                    <a:pt x="77" y="74"/>
                  </a:moveTo>
                  <a:lnTo>
                    <a:pt x="77" y="54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3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6" y="8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15" y="69"/>
                  </a:lnTo>
                  <a:lnTo>
                    <a:pt x="15" y="89"/>
                  </a:lnTo>
                  <a:lnTo>
                    <a:pt x="3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Freeform 76"/>
            <p:cNvSpPr>
              <a:spLocks/>
            </p:cNvSpPr>
            <p:nvPr userDrawn="1"/>
          </p:nvSpPr>
          <p:spPr bwMode="auto">
            <a:xfrm>
              <a:off x="4261181" y="4569237"/>
              <a:ext cx="80970" cy="14390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46" y="65"/>
                </a:cxn>
                <a:cxn ang="0">
                  <a:pos x="46" y="74"/>
                </a:cxn>
                <a:cxn ang="0">
                  <a:pos x="8" y="87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46" h="87">
                  <a:moveTo>
                    <a:pt x="0" y="3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6" y="65"/>
                  </a:lnTo>
                  <a:lnTo>
                    <a:pt x="46" y="74"/>
                  </a:lnTo>
                  <a:lnTo>
                    <a:pt x="8" y="87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2" name="Freeform 77"/>
            <p:cNvSpPr>
              <a:spLocks/>
            </p:cNvSpPr>
            <p:nvPr userDrawn="1"/>
          </p:nvSpPr>
          <p:spPr bwMode="auto">
            <a:xfrm>
              <a:off x="4519933" y="4787570"/>
              <a:ext cx="139057" cy="153826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35" y="17"/>
                </a:cxn>
                <a:cxn ang="0">
                  <a:pos x="35" y="0"/>
                </a:cxn>
                <a:cxn ang="0">
                  <a:pos x="64" y="0"/>
                </a:cxn>
                <a:cxn ang="0">
                  <a:pos x="64" y="17"/>
                </a:cxn>
                <a:cxn ang="0">
                  <a:pos x="70" y="9"/>
                </a:cxn>
                <a:cxn ang="0">
                  <a:pos x="79" y="17"/>
                </a:cxn>
                <a:cxn ang="0">
                  <a:pos x="79" y="64"/>
                </a:cxn>
                <a:cxn ang="0">
                  <a:pos x="57" y="64"/>
                </a:cxn>
                <a:cxn ang="0">
                  <a:pos x="45" y="73"/>
                </a:cxn>
                <a:cxn ang="0">
                  <a:pos x="45" y="78"/>
                </a:cxn>
                <a:cxn ang="0">
                  <a:pos x="35" y="78"/>
                </a:cxn>
                <a:cxn ang="0">
                  <a:pos x="35" y="93"/>
                </a:cxn>
                <a:cxn ang="0">
                  <a:pos x="0" y="47"/>
                </a:cxn>
                <a:cxn ang="0">
                  <a:pos x="15" y="32"/>
                </a:cxn>
                <a:cxn ang="0">
                  <a:pos x="15" y="26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2" y="17"/>
                </a:cxn>
              </a:cxnLst>
              <a:rect l="0" t="0" r="r" b="b"/>
              <a:pathLst>
                <a:path w="79" h="93">
                  <a:moveTo>
                    <a:pt x="22" y="17"/>
                  </a:moveTo>
                  <a:lnTo>
                    <a:pt x="35" y="17"/>
                  </a:lnTo>
                  <a:lnTo>
                    <a:pt x="35" y="0"/>
                  </a:lnTo>
                  <a:lnTo>
                    <a:pt x="64" y="0"/>
                  </a:lnTo>
                  <a:lnTo>
                    <a:pt x="64" y="17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79" y="64"/>
                  </a:lnTo>
                  <a:lnTo>
                    <a:pt x="57" y="64"/>
                  </a:lnTo>
                  <a:lnTo>
                    <a:pt x="45" y="73"/>
                  </a:lnTo>
                  <a:lnTo>
                    <a:pt x="45" y="78"/>
                  </a:lnTo>
                  <a:lnTo>
                    <a:pt x="35" y="78"/>
                  </a:lnTo>
                  <a:lnTo>
                    <a:pt x="35" y="93"/>
                  </a:lnTo>
                  <a:lnTo>
                    <a:pt x="0" y="47"/>
                  </a:lnTo>
                  <a:lnTo>
                    <a:pt x="15" y="32"/>
                  </a:lnTo>
                  <a:lnTo>
                    <a:pt x="15" y="26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Freeform 78"/>
            <p:cNvSpPr>
              <a:spLocks/>
            </p:cNvSpPr>
            <p:nvPr userDrawn="1"/>
          </p:nvSpPr>
          <p:spPr bwMode="auto">
            <a:xfrm>
              <a:off x="4523453" y="4516307"/>
              <a:ext cx="184823" cy="282841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33" y="106"/>
                </a:cxn>
                <a:cxn ang="0">
                  <a:pos x="43" y="97"/>
                </a:cxn>
                <a:cxn ang="0">
                  <a:pos x="62" y="69"/>
                </a:cxn>
                <a:cxn ang="0">
                  <a:pos x="75" y="23"/>
                </a:cxn>
                <a:cxn ang="0">
                  <a:pos x="75" y="0"/>
                </a:cxn>
                <a:cxn ang="0">
                  <a:pos x="75" y="16"/>
                </a:cxn>
                <a:cxn ang="0">
                  <a:pos x="97" y="52"/>
                </a:cxn>
                <a:cxn ang="0">
                  <a:pos x="75" y="52"/>
                </a:cxn>
                <a:cxn ang="0">
                  <a:pos x="75" y="60"/>
                </a:cxn>
                <a:cxn ang="0">
                  <a:pos x="97" y="90"/>
                </a:cxn>
                <a:cxn ang="0">
                  <a:pos x="75" y="112"/>
                </a:cxn>
                <a:cxn ang="0">
                  <a:pos x="83" y="119"/>
                </a:cxn>
                <a:cxn ang="0">
                  <a:pos x="105" y="149"/>
                </a:cxn>
                <a:cxn ang="0">
                  <a:pos x="105" y="171"/>
                </a:cxn>
                <a:cxn ang="0">
                  <a:pos x="21" y="163"/>
                </a:cxn>
                <a:cxn ang="0">
                  <a:pos x="21" y="149"/>
                </a:cxn>
                <a:cxn ang="0">
                  <a:pos x="13" y="143"/>
                </a:cxn>
                <a:cxn ang="0">
                  <a:pos x="0" y="134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105" h="171">
                  <a:moveTo>
                    <a:pt x="0" y="119"/>
                  </a:moveTo>
                  <a:lnTo>
                    <a:pt x="21" y="97"/>
                  </a:lnTo>
                  <a:lnTo>
                    <a:pt x="26" y="97"/>
                  </a:lnTo>
                  <a:lnTo>
                    <a:pt x="33" y="106"/>
                  </a:lnTo>
                  <a:lnTo>
                    <a:pt x="43" y="97"/>
                  </a:lnTo>
                  <a:lnTo>
                    <a:pt x="62" y="69"/>
                  </a:lnTo>
                  <a:lnTo>
                    <a:pt x="75" y="23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97" y="52"/>
                  </a:lnTo>
                  <a:lnTo>
                    <a:pt x="75" y="52"/>
                  </a:lnTo>
                  <a:lnTo>
                    <a:pt x="75" y="60"/>
                  </a:lnTo>
                  <a:lnTo>
                    <a:pt x="97" y="90"/>
                  </a:lnTo>
                  <a:lnTo>
                    <a:pt x="75" y="112"/>
                  </a:lnTo>
                  <a:lnTo>
                    <a:pt x="83" y="119"/>
                  </a:lnTo>
                  <a:lnTo>
                    <a:pt x="105" y="149"/>
                  </a:lnTo>
                  <a:lnTo>
                    <a:pt x="105" y="171"/>
                  </a:lnTo>
                  <a:lnTo>
                    <a:pt x="21" y="163"/>
                  </a:lnTo>
                  <a:lnTo>
                    <a:pt x="21" y="149"/>
                  </a:lnTo>
                  <a:lnTo>
                    <a:pt x="13" y="143"/>
                  </a:lnTo>
                  <a:lnTo>
                    <a:pt x="0" y="13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4" name="Freeform 79"/>
            <p:cNvSpPr>
              <a:spLocks/>
            </p:cNvSpPr>
            <p:nvPr userDrawn="1"/>
          </p:nvSpPr>
          <p:spPr bwMode="auto">
            <a:xfrm>
              <a:off x="4384396" y="4499767"/>
              <a:ext cx="274594" cy="238182"/>
            </a:xfrm>
            <a:custGeom>
              <a:avLst/>
              <a:gdLst/>
              <a:ahLst/>
              <a:cxnLst>
                <a:cxn ang="0">
                  <a:pos x="79" y="129"/>
                </a:cxn>
                <a:cxn ang="0">
                  <a:pos x="100" y="107"/>
                </a:cxn>
                <a:cxn ang="0">
                  <a:pos x="107" y="107"/>
                </a:cxn>
                <a:cxn ang="0">
                  <a:pos x="114" y="117"/>
                </a:cxn>
                <a:cxn ang="0">
                  <a:pos x="142" y="77"/>
                </a:cxn>
                <a:cxn ang="0">
                  <a:pos x="156" y="32"/>
                </a:cxn>
                <a:cxn ang="0">
                  <a:pos x="156" y="8"/>
                </a:cxn>
                <a:cxn ang="0">
                  <a:pos x="151" y="0"/>
                </a:cxn>
                <a:cxn ang="0">
                  <a:pos x="142" y="0"/>
                </a:cxn>
                <a:cxn ang="0">
                  <a:pos x="134" y="8"/>
                </a:cxn>
                <a:cxn ang="0">
                  <a:pos x="107" y="8"/>
                </a:cxn>
                <a:cxn ang="0">
                  <a:pos x="94" y="23"/>
                </a:cxn>
                <a:cxn ang="0">
                  <a:pos x="72" y="8"/>
                </a:cxn>
                <a:cxn ang="0">
                  <a:pos x="64" y="8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13" y="23"/>
                </a:cxn>
                <a:cxn ang="0">
                  <a:pos x="13" y="53"/>
                </a:cxn>
                <a:cxn ang="0">
                  <a:pos x="0" y="84"/>
                </a:cxn>
                <a:cxn ang="0">
                  <a:pos x="0" y="117"/>
                </a:cxn>
                <a:cxn ang="0">
                  <a:pos x="30" y="117"/>
                </a:cxn>
                <a:cxn ang="0">
                  <a:pos x="30" y="124"/>
                </a:cxn>
                <a:cxn ang="0">
                  <a:pos x="37" y="144"/>
                </a:cxn>
                <a:cxn ang="0">
                  <a:pos x="79" y="144"/>
                </a:cxn>
                <a:cxn ang="0">
                  <a:pos x="79" y="129"/>
                </a:cxn>
                <a:cxn ang="0">
                  <a:pos x="79" y="129"/>
                </a:cxn>
                <a:cxn ang="0">
                  <a:pos x="79" y="129"/>
                </a:cxn>
              </a:cxnLst>
              <a:rect l="0" t="0" r="r" b="b"/>
              <a:pathLst>
                <a:path w="156" h="144">
                  <a:moveTo>
                    <a:pt x="79" y="129"/>
                  </a:moveTo>
                  <a:lnTo>
                    <a:pt x="100" y="107"/>
                  </a:lnTo>
                  <a:lnTo>
                    <a:pt x="107" y="107"/>
                  </a:lnTo>
                  <a:lnTo>
                    <a:pt x="114" y="117"/>
                  </a:lnTo>
                  <a:lnTo>
                    <a:pt x="142" y="77"/>
                  </a:lnTo>
                  <a:lnTo>
                    <a:pt x="156" y="32"/>
                  </a:lnTo>
                  <a:lnTo>
                    <a:pt x="156" y="8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107" y="8"/>
                  </a:lnTo>
                  <a:lnTo>
                    <a:pt x="94" y="23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3" y="23"/>
                  </a:lnTo>
                  <a:lnTo>
                    <a:pt x="13" y="53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30" y="117"/>
                  </a:lnTo>
                  <a:lnTo>
                    <a:pt x="30" y="124"/>
                  </a:lnTo>
                  <a:lnTo>
                    <a:pt x="37" y="144"/>
                  </a:lnTo>
                  <a:lnTo>
                    <a:pt x="79" y="144"/>
                  </a:lnTo>
                  <a:lnTo>
                    <a:pt x="79" y="1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" name="Freeform 80"/>
            <p:cNvSpPr>
              <a:spLocks/>
            </p:cNvSpPr>
            <p:nvPr userDrawn="1"/>
          </p:nvSpPr>
          <p:spPr bwMode="auto">
            <a:xfrm>
              <a:off x="4328069" y="4271509"/>
              <a:ext cx="380207" cy="282841"/>
            </a:xfrm>
            <a:custGeom>
              <a:avLst/>
              <a:gdLst/>
              <a:ahLst/>
              <a:cxnLst>
                <a:cxn ang="0">
                  <a:pos x="181" y="141"/>
                </a:cxn>
                <a:cxn ang="0">
                  <a:pos x="181" y="131"/>
                </a:cxn>
                <a:cxn ang="0">
                  <a:pos x="208" y="94"/>
                </a:cxn>
                <a:cxn ang="0">
                  <a:pos x="216" y="43"/>
                </a:cxn>
                <a:cxn ang="0">
                  <a:pos x="194" y="20"/>
                </a:cxn>
                <a:cxn ang="0">
                  <a:pos x="194" y="6"/>
                </a:cxn>
                <a:cxn ang="0">
                  <a:pos x="184" y="0"/>
                </a:cxn>
                <a:cxn ang="0">
                  <a:pos x="153" y="0"/>
                </a:cxn>
                <a:cxn ang="0">
                  <a:pos x="65" y="59"/>
                </a:cxn>
                <a:cxn ang="0">
                  <a:pos x="50" y="59"/>
                </a:cxn>
                <a:cxn ang="0">
                  <a:pos x="50" y="104"/>
                </a:cxn>
                <a:cxn ang="0">
                  <a:pos x="44" y="116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5" y="163"/>
                </a:cxn>
                <a:cxn ang="0">
                  <a:pos x="22" y="163"/>
                </a:cxn>
                <a:cxn ang="0">
                  <a:pos x="22" y="171"/>
                </a:cxn>
                <a:cxn ang="0">
                  <a:pos x="22" y="163"/>
                </a:cxn>
                <a:cxn ang="0">
                  <a:pos x="30" y="163"/>
                </a:cxn>
                <a:cxn ang="0">
                  <a:pos x="44" y="171"/>
                </a:cxn>
                <a:cxn ang="0">
                  <a:pos x="44" y="163"/>
                </a:cxn>
                <a:cxn ang="0">
                  <a:pos x="59" y="141"/>
                </a:cxn>
                <a:cxn ang="0">
                  <a:pos x="101" y="146"/>
                </a:cxn>
                <a:cxn ang="0">
                  <a:pos x="122" y="163"/>
                </a:cxn>
                <a:cxn ang="0">
                  <a:pos x="136" y="146"/>
                </a:cxn>
                <a:cxn ang="0">
                  <a:pos x="166" y="146"/>
                </a:cxn>
                <a:cxn ang="0">
                  <a:pos x="173" y="141"/>
                </a:cxn>
                <a:cxn ang="0">
                  <a:pos x="181" y="141"/>
                </a:cxn>
                <a:cxn ang="0">
                  <a:pos x="181" y="141"/>
                </a:cxn>
              </a:cxnLst>
              <a:rect l="0" t="0" r="r" b="b"/>
              <a:pathLst>
                <a:path w="216" h="171">
                  <a:moveTo>
                    <a:pt x="181" y="141"/>
                  </a:moveTo>
                  <a:lnTo>
                    <a:pt x="181" y="131"/>
                  </a:lnTo>
                  <a:lnTo>
                    <a:pt x="208" y="94"/>
                  </a:lnTo>
                  <a:lnTo>
                    <a:pt x="216" y="43"/>
                  </a:lnTo>
                  <a:lnTo>
                    <a:pt x="194" y="20"/>
                  </a:lnTo>
                  <a:lnTo>
                    <a:pt x="194" y="6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65" y="59"/>
                  </a:lnTo>
                  <a:lnTo>
                    <a:pt x="50" y="59"/>
                  </a:lnTo>
                  <a:lnTo>
                    <a:pt x="50" y="104"/>
                  </a:lnTo>
                  <a:lnTo>
                    <a:pt x="44" y="116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30" y="163"/>
                  </a:lnTo>
                  <a:lnTo>
                    <a:pt x="44" y="171"/>
                  </a:lnTo>
                  <a:lnTo>
                    <a:pt x="44" y="163"/>
                  </a:lnTo>
                  <a:lnTo>
                    <a:pt x="59" y="141"/>
                  </a:lnTo>
                  <a:lnTo>
                    <a:pt x="101" y="146"/>
                  </a:lnTo>
                  <a:lnTo>
                    <a:pt x="122" y="163"/>
                  </a:lnTo>
                  <a:lnTo>
                    <a:pt x="136" y="146"/>
                  </a:lnTo>
                  <a:lnTo>
                    <a:pt x="166" y="146"/>
                  </a:lnTo>
                  <a:lnTo>
                    <a:pt x="173" y="141"/>
                  </a:lnTo>
                  <a:lnTo>
                    <a:pt x="181" y="1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6" name="Freeform 81"/>
            <p:cNvSpPr>
              <a:spLocks/>
            </p:cNvSpPr>
            <p:nvPr userDrawn="1"/>
          </p:nvSpPr>
          <p:spPr bwMode="auto">
            <a:xfrm>
              <a:off x="4641388" y="4271509"/>
              <a:ext cx="241150" cy="392007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2"/>
                </a:cxn>
                <a:cxn ang="0">
                  <a:pos x="38" y="43"/>
                </a:cxn>
                <a:cxn ang="0">
                  <a:pos x="30" y="96"/>
                </a:cxn>
                <a:cxn ang="0">
                  <a:pos x="0" y="131"/>
                </a:cxn>
                <a:cxn ang="0">
                  <a:pos x="0" y="139"/>
                </a:cxn>
                <a:cxn ang="0">
                  <a:pos x="6" y="148"/>
                </a:cxn>
                <a:cxn ang="0">
                  <a:pos x="6" y="163"/>
                </a:cxn>
                <a:cxn ang="0">
                  <a:pos x="30" y="200"/>
                </a:cxn>
                <a:cxn ang="0">
                  <a:pos x="6" y="200"/>
                </a:cxn>
                <a:cxn ang="0">
                  <a:pos x="6" y="208"/>
                </a:cxn>
                <a:cxn ang="0">
                  <a:pos x="15" y="215"/>
                </a:cxn>
                <a:cxn ang="0">
                  <a:pos x="30" y="237"/>
                </a:cxn>
                <a:cxn ang="0">
                  <a:pos x="80" y="215"/>
                </a:cxn>
                <a:cxn ang="0">
                  <a:pos x="67" y="215"/>
                </a:cxn>
                <a:cxn ang="0">
                  <a:pos x="95" y="208"/>
                </a:cxn>
                <a:cxn ang="0">
                  <a:pos x="125" y="178"/>
                </a:cxn>
                <a:cxn ang="0">
                  <a:pos x="130" y="178"/>
                </a:cxn>
                <a:cxn ang="0">
                  <a:pos x="110" y="148"/>
                </a:cxn>
                <a:cxn ang="0">
                  <a:pos x="130" y="117"/>
                </a:cxn>
                <a:cxn ang="0">
                  <a:pos x="137" y="117"/>
                </a:cxn>
                <a:cxn ang="0">
                  <a:pos x="137" y="59"/>
                </a:cxn>
                <a:cxn ang="0">
                  <a:pos x="38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37" h="237">
                  <a:moveTo>
                    <a:pt x="15" y="8"/>
                  </a:moveTo>
                  <a:lnTo>
                    <a:pt x="15" y="22"/>
                  </a:lnTo>
                  <a:lnTo>
                    <a:pt x="38" y="43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6" y="148"/>
                  </a:lnTo>
                  <a:lnTo>
                    <a:pt x="6" y="163"/>
                  </a:lnTo>
                  <a:lnTo>
                    <a:pt x="30" y="200"/>
                  </a:lnTo>
                  <a:lnTo>
                    <a:pt x="6" y="200"/>
                  </a:lnTo>
                  <a:lnTo>
                    <a:pt x="6" y="208"/>
                  </a:lnTo>
                  <a:lnTo>
                    <a:pt x="15" y="215"/>
                  </a:lnTo>
                  <a:lnTo>
                    <a:pt x="30" y="237"/>
                  </a:lnTo>
                  <a:lnTo>
                    <a:pt x="80" y="215"/>
                  </a:lnTo>
                  <a:lnTo>
                    <a:pt x="67" y="215"/>
                  </a:lnTo>
                  <a:lnTo>
                    <a:pt x="95" y="208"/>
                  </a:lnTo>
                  <a:lnTo>
                    <a:pt x="125" y="178"/>
                  </a:lnTo>
                  <a:lnTo>
                    <a:pt x="130" y="178"/>
                  </a:lnTo>
                  <a:lnTo>
                    <a:pt x="110" y="148"/>
                  </a:lnTo>
                  <a:lnTo>
                    <a:pt x="130" y="117"/>
                  </a:lnTo>
                  <a:lnTo>
                    <a:pt x="137" y="117"/>
                  </a:lnTo>
                  <a:lnTo>
                    <a:pt x="137" y="59"/>
                  </a:lnTo>
                  <a:lnTo>
                    <a:pt x="38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Freeform 82"/>
            <p:cNvSpPr>
              <a:spLocks/>
            </p:cNvSpPr>
            <p:nvPr userDrawn="1"/>
          </p:nvSpPr>
          <p:spPr bwMode="auto">
            <a:xfrm>
              <a:off x="4833252" y="4276472"/>
              <a:ext cx="403090" cy="478018"/>
            </a:xfrm>
            <a:custGeom>
              <a:avLst/>
              <a:gdLst/>
              <a:ahLst/>
              <a:cxnLst>
                <a:cxn ang="0">
                  <a:pos x="16" y="175"/>
                </a:cxn>
                <a:cxn ang="0">
                  <a:pos x="28" y="197"/>
                </a:cxn>
                <a:cxn ang="0">
                  <a:pos x="28" y="214"/>
                </a:cxn>
                <a:cxn ang="0">
                  <a:pos x="43" y="222"/>
                </a:cxn>
                <a:cxn ang="0">
                  <a:pos x="80" y="266"/>
                </a:cxn>
                <a:cxn ang="0">
                  <a:pos x="85" y="282"/>
                </a:cxn>
                <a:cxn ang="0">
                  <a:pos x="113" y="282"/>
                </a:cxn>
                <a:cxn ang="0">
                  <a:pos x="122" y="289"/>
                </a:cxn>
                <a:cxn ang="0">
                  <a:pos x="137" y="289"/>
                </a:cxn>
                <a:cxn ang="0">
                  <a:pos x="164" y="282"/>
                </a:cxn>
                <a:cxn ang="0">
                  <a:pos x="192" y="282"/>
                </a:cxn>
                <a:cxn ang="0">
                  <a:pos x="192" y="261"/>
                </a:cxn>
                <a:cxn ang="0">
                  <a:pos x="186" y="261"/>
                </a:cxn>
                <a:cxn ang="0">
                  <a:pos x="164" y="235"/>
                </a:cxn>
                <a:cxn ang="0">
                  <a:pos x="157" y="222"/>
                </a:cxn>
                <a:cxn ang="0">
                  <a:pos x="199" y="143"/>
                </a:cxn>
                <a:cxn ang="0">
                  <a:pos x="207" y="91"/>
                </a:cxn>
                <a:cxn ang="0">
                  <a:pos x="229" y="84"/>
                </a:cxn>
                <a:cxn ang="0">
                  <a:pos x="229" y="76"/>
                </a:cxn>
                <a:cxn ang="0">
                  <a:pos x="214" y="69"/>
                </a:cxn>
                <a:cxn ang="0">
                  <a:pos x="207" y="8"/>
                </a:cxn>
                <a:cxn ang="0">
                  <a:pos x="192" y="0"/>
                </a:cxn>
                <a:cxn ang="0">
                  <a:pos x="164" y="17"/>
                </a:cxn>
                <a:cxn ang="0">
                  <a:pos x="157" y="8"/>
                </a:cxn>
                <a:cxn ang="0">
                  <a:pos x="43" y="8"/>
                </a:cxn>
                <a:cxn ang="0">
                  <a:pos x="43" y="39"/>
                </a:cxn>
                <a:cxn ang="0">
                  <a:pos x="28" y="52"/>
                </a:cxn>
                <a:cxn ang="0">
                  <a:pos x="28" y="113"/>
                </a:cxn>
                <a:cxn ang="0">
                  <a:pos x="21" y="113"/>
                </a:cxn>
                <a:cxn ang="0">
                  <a:pos x="0" y="143"/>
                </a:cxn>
                <a:cxn ang="0">
                  <a:pos x="21" y="175"/>
                </a:cxn>
                <a:cxn ang="0">
                  <a:pos x="16" y="175"/>
                </a:cxn>
                <a:cxn ang="0">
                  <a:pos x="16" y="175"/>
                </a:cxn>
                <a:cxn ang="0">
                  <a:pos x="16" y="175"/>
                </a:cxn>
              </a:cxnLst>
              <a:rect l="0" t="0" r="r" b="b"/>
              <a:pathLst>
                <a:path w="229" h="289">
                  <a:moveTo>
                    <a:pt x="16" y="175"/>
                  </a:moveTo>
                  <a:lnTo>
                    <a:pt x="28" y="197"/>
                  </a:lnTo>
                  <a:lnTo>
                    <a:pt x="28" y="214"/>
                  </a:lnTo>
                  <a:lnTo>
                    <a:pt x="43" y="222"/>
                  </a:lnTo>
                  <a:lnTo>
                    <a:pt x="80" y="266"/>
                  </a:lnTo>
                  <a:lnTo>
                    <a:pt x="85" y="282"/>
                  </a:lnTo>
                  <a:lnTo>
                    <a:pt x="113" y="282"/>
                  </a:lnTo>
                  <a:lnTo>
                    <a:pt x="122" y="289"/>
                  </a:lnTo>
                  <a:lnTo>
                    <a:pt x="137" y="289"/>
                  </a:lnTo>
                  <a:lnTo>
                    <a:pt x="164" y="282"/>
                  </a:lnTo>
                  <a:lnTo>
                    <a:pt x="192" y="282"/>
                  </a:lnTo>
                  <a:lnTo>
                    <a:pt x="192" y="261"/>
                  </a:lnTo>
                  <a:lnTo>
                    <a:pt x="186" y="261"/>
                  </a:lnTo>
                  <a:lnTo>
                    <a:pt x="164" y="235"/>
                  </a:lnTo>
                  <a:lnTo>
                    <a:pt x="157" y="222"/>
                  </a:lnTo>
                  <a:lnTo>
                    <a:pt x="199" y="143"/>
                  </a:lnTo>
                  <a:lnTo>
                    <a:pt x="207" y="91"/>
                  </a:lnTo>
                  <a:lnTo>
                    <a:pt x="229" y="84"/>
                  </a:lnTo>
                  <a:lnTo>
                    <a:pt x="229" y="76"/>
                  </a:lnTo>
                  <a:lnTo>
                    <a:pt x="214" y="69"/>
                  </a:lnTo>
                  <a:lnTo>
                    <a:pt x="207" y="8"/>
                  </a:lnTo>
                  <a:lnTo>
                    <a:pt x="192" y="0"/>
                  </a:lnTo>
                  <a:lnTo>
                    <a:pt x="164" y="17"/>
                  </a:lnTo>
                  <a:lnTo>
                    <a:pt x="157" y="8"/>
                  </a:lnTo>
                  <a:lnTo>
                    <a:pt x="43" y="8"/>
                  </a:lnTo>
                  <a:lnTo>
                    <a:pt x="43" y="39"/>
                  </a:lnTo>
                  <a:lnTo>
                    <a:pt x="28" y="52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0" y="143"/>
                  </a:lnTo>
                  <a:lnTo>
                    <a:pt x="21" y="175"/>
                  </a:lnTo>
                  <a:lnTo>
                    <a:pt x="16" y="1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" name="Freeform 83"/>
            <p:cNvSpPr>
              <a:spLocks/>
            </p:cNvSpPr>
            <p:nvPr userDrawn="1"/>
          </p:nvSpPr>
          <p:spPr bwMode="auto">
            <a:xfrm>
              <a:off x="5121928" y="4737949"/>
              <a:ext cx="197145" cy="215025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90" y="0"/>
                </a:cxn>
                <a:cxn ang="0">
                  <a:pos x="70" y="10"/>
                </a:cxn>
                <a:cxn ang="0">
                  <a:pos x="0" y="0"/>
                </a:cxn>
                <a:cxn ang="0">
                  <a:pos x="8" y="10"/>
                </a:cxn>
                <a:cxn ang="0">
                  <a:pos x="22" y="39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8" y="101"/>
                </a:cxn>
                <a:cxn ang="0">
                  <a:pos x="48" y="121"/>
                </a:cxn>
                <a:cxn ang="0">
                  <a:pos x="77" y="130"/>
                </a:cxn>
                <a:cxn ang="0">
                  <a:pos x="83" y="101"/>
                </a:cxn>
                <a:cxn ang="0">
                  <a:pos x="90" y="101"/>
                </a:cxn>
                <a:cxn ang="0">
                  <a:pos x="105" y="84"/>
                </a:cxn>
                <a:cxn ang="0">
                  <a:pos x="90" y="76"/>
                </a:cxn>
                <a:cxn ang="0">
                  <a:pos x="90" y="30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10"/>
                </a:cxn>
              </a:cxnLst>
              <a:rect l="0" t="0" r="r" b="b"/>
              <a:pathLst>
                <a:path w="112" h="130">
                  <a:moveTo>
                    <a:pt x="112" y="10"/>
                  </a:moveTo>
                  <a:lnTo>
                    <a:pt x="90" y="0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8" y="10"/>
                  </a:lnTo>
                  <a:lnTo>
                    <a:pt x="22" y="39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8" y="101"/>
                  </a:lnTo>
                  <a:lnTo>
                    <a:pt x="48" y="121"/>
                  </a:lnTo>
                  <a:lnTo>
                    <a:pt x="77" y="130"/>
                  </a:lnTo>
                  <a:lnTo>
                    <a:pt x="83" y="101"/>
                  </a:lnTo>
                  <a:lnTo>
                    <a:pt x="90" y="101"/>
                  </a:lnTo>
                  <a:lnTo>
                    <a:pt x="105" y="84"/>
                  </a:lnTo>
                  <a:lnTo>
                    <a:pt x="90" y="76"/>
                  </a:lnTo>
                  <a:lnTo>
                    <a:pt x="90" y="3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Freeform 84"/>
            <p:cNvSpPr>
              <a:spLocks/>
            </p:cNvSpPr>
            <p:nvPr userDrawn="1"/>
          </p:nvSpPr>
          <p:spPr bwMode="auto">
            <a:xfrm>
              <a:off x="5026876" y="4737949"/>
              <a:ext cx="133777" cy="13563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0" y="9"/>
                </a:cxn>
                <a:cxn ang="0">
                  <a:pos x="76" y="39"/>
                </a:cxn>
                <a:cxn ang="0">
                  <a:pos x="54" y="61"/>
                </a:cxn>
                <a:cxn ang="0">
                  <a:pos x="54" y="76"/>
                </a:cxn>
                <a:cxn ang="0">
                  <a:pos x="14" y="76"/>
                </a:cxn>
                <a:cxn ang="0">
                  <a:pos x="0" y="82"/>
                </a:cxn>
                <a:cxn ang="0">
                  <a:pos x="3" y="54"/>
                </a:cxn>
                <a:cxn ang="0">
                  <a:pos x="14" y="47"/>
                </a:cxn>
                <a:cxn ang="0">
                  <a:pos x="20" y="30"/>
                </a:cxn>
                <a:cxn ang="0">
                  <a:pos x="14" y="30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6" h="82">
                  <a:moveTo>
                    <a:pt x="54" y="0"/>
                  </a:moveTo>
                  <a:lnTo>
                    <a:pt x="60" y="9"/>
                  </a:lnTo>
                  <a:lnTo>
                    <a:pt x="76" y="39"/>
                  </a:lnTo>
                  <a:lnTo>
                    <a:pt x="54" y="61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3" y="54"/>
                  </a:lnTo>
                  <a:lnTo>
                    <a:pt x="14" y="47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" name="Freeform 85"/>
            <p:cNvSpPr>
              <a:spLocks/>
            </p:cNvSpPr>
            <p:nvPr userDrawn="1"/>
          </p:nvSpPr>
          <p:spPr bwMode="auto">
            <a:xfrm>
              <a:off x="5026876" y="4865310"/>
              <a:ext cx="248191" cy="253068"/>
            </a:xfrm>
            <a:custGeom>
              <a:avLst/>
              <a:gdLst/>
              <a:ahLst/>
              <a:cxnLst>
                <a:cxn ang="0">
                  <a:pos x="49" y="130"/>
                </a:cxn>
                <a:cxn ang="0">
                  <a:pos x="20" y="108"/>
                </a:cxn>
                <a:cxn ang="0">
                  <a:pos x="14" y="108"/>
                </a:cxn>
                <a:cxn ang="0">
                  <a:pos x="0" y="84"/>
                </a:cxn>
                <a:cxn ang="0">
                  <a:pos x="0" y="54"/>
                </a:cxn>
                <a:cxn ang="0">
                  <a:pos x="14" y="31"/>
                </a:cxn>
                <a:cxn ang="0">
                  <a:pos x="14" y="0"/>
                </a:cxn>
                <a:cxn ang="0">
                  <a:pos x="62" y="0"/>
                </a:cxn>
                <a:cxn ang="0">
                  <a:pos x="106" y="24"/>
                </a:cxn>
                <a:cxn ang="0">
                  <a:pos x="106" y="46"/>
                </a:cxn>
                <a:cxn ang="0">
                  <a:pos x="132" y="54"/>
                </a:cxn>
                <a:cxn ang="0">
                  <a:pos x="127" y="68"/>
                </a:cxn>
                <a:cxn ang="0">
                  <a:pos x="132" y="91"/>
                </a:cxn>
                <a:cxn ang="0">
                  <a:pos x="132" y="130"/>
                </a:cxn>
                <a:cxn ang="0">
                  <a:pos x="141" y="138"/>
                </a:cxn>
                <a:cxn ang="0">
                  <a:pos x="127" y="153"/>
                </a:cxn>
                <a:cxn ang="0">
                  <a:pos x="77" y="153"/>
                </a:cxn>
                <a:cxn ang="0">
                  <a:pos x="62" y="130"/>
                </a:cxn>
                <a:cxn ang="0">
                  <a:pos x="49" y="130"/>
                </a:cxn>
                <a:cxn ang="0">
                  <a:pos x="49" y="130"/>
                </a:cxn>
                <a:cxn ang="0">
                  <a:pos x="49" y="130"/>
                </a:cxn>
              </a:cxnLst>
              <a:rect l="0" t="0" r="r" b="b"/>
              <a:pathLst>
                <a:path w="141" h="153">
                  <a:moveTo>
                    <a:pt x="49" y="130"/>
                  </a:moveTo>
                  <a:lnTo>
                    <a:pt x="20" y="108"/>
                  </a:lnTo>
                  <a:lnTo>
                    <a:pt x="14" y="108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4" y="3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106" y="24"/>
                  </a:lnTo>
                  <a:lnTo>
                    <a:pt x="106" y="46"/>
                  </a:lnTo>
                  <a:lnTo>
                    <a:pt x="132" y="54"/>
                  </a:lnTo>
                  <a:lnTo>
                    <a:pt x="127" y="68"/>
                  </a:lnTo>
                  <a:lnTo>
                    <a:pt x="132" y="91"/>
                  </a:lnTo>
                  <a:lnTo>
                    <a:pt x="132" y="130"/>
                  </a:lnTo>
                  <a:lnTo>
                    <a:pt x="141" y="138"/>
                  </a:lnTo>
                  <a:lnTo>
                    <a:pt x="127" y="153"/>
                  </a:lnTo>
                  <a:lnTo>
                    <a:pt x="77" y="153"/>
                  </a:lnTo>
                  <a:lnTo>
                    <a:pt x="62" y="130"/>
                  </a:lnTo>
                  <a:lnTo>
                    <a:pt x="49" y="1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" name="Freeform 86"/>
            <p:cNvSpPr>
              <a:spLocks/>
            </p:cNvSpPr>
            <p:nvPr userDrawn="1"/>
          </p:nvSpPr>
          <p:spPr bwMode="auto">
            <a:xfrm>
              <a:off x="4614985" y="4713138"/>
              <a:ext cx="445336" cy="449899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44" y="0"/>
                </a:cxn>
                <a:cxn ang="0">
                  <a:pos x="139" y="15"/>
                </a:cxn>
                <a:cxn ang="0">
                  <a:pos x="108" y="15"/>
                </a:cxn>
                <a:cxn ang="0">
                  <a:pos x="100" y="0"/>
                </a:cxn>
                <a:cxn ang="0">
                  <a:pos x="93" y="0"/>
                </a:cxn>
                <a:cxn ang="0">
                  <a:pos x="80" y="24"/>
                </a:cxn>
                <a:cxn ang="0">
                  <a:pos x="65" y="91"/>
                </a:cxn>
                <a:cxn ang="0">
                  <a:pos x="51" y="108"/>
                </a:cxn>
                <a:cxn ang="0">
                  <a:pos x="43" y="136"/>
                </a:cxn>
                <a:cxn ang="0">
                  <a:pos x="21" y="145"/>
                </a:cxn>
                <a:cxn ang="0">
                  <a:pos x="8" y="145"/>
                </a:cxn>
                <a:cxn ang="0">
                  <a:pos x="0" y="158"/>
                </a:cxn>
                <a:cxn ang="0">
                  <a:pos x="0" y="175"/>
                </a:cxn>
                <a:cxn ang="0">
                  <a:pos x="15" y="158"/>
                </a:cxn>
                <a:cxn ang="0">
                  <a:pos x="58" y="158"/>
                </a:cxn>
                <a:cxn ang="0">
                  <a:pos x="58" y="182"/>
                </a:cxn>
                <a:cxn ang="0">
                  <a:pos x="72" y="197"/>
                </a:cxn>
                <a:cxn ang="0">
                  <a:pos x="93" y="188"/>
                </a:cxn>
                <a:cxn ang="0">
                  <a:pos x="93" y="182"/>
                </a:cxn>
                <a:cxn ang="0">
                  <a:pos x="108" y="182"/>
                </a:cxn>
                <a:cxn ang="0">
                  <a:pos x="124" y="188"/>
                </a:cxn>
                <a:cxn ang="0">
                  <a:pos x="124" y="219"/>
                </a:cxn>
                <a:cxn ang="0">
                  <a:pos x="139" y="229"/>
                </a:cxn>
                <a:cxn ang="0">
                  <a:pos x="124" y="235"/>
                </a:cxn>
                <a:cxn ang="0">
                  <a:pos x="124" y="240"/>
                </a:cxn>
                <a:cxn ang="0">
                  <a:pos x="150" y="235"/>
                </a:cxn>
                <a:cxn ang="0">
                  <a:pos x="189" y="257"/>
                </a:cxn>
                <a:cxn ang="0">
                  <a:pos x="194" y="240"/>
                </a:cxn>
                <a:cxn ang="0">
                  <a:pos x="216" y="264"/>
                </a:cxn>
                <a:cxn ang="0">
                  <a:pos x="231" y="272"/>
                </a:cxn>
                <a:cxn ang="0">
                  <a:pos x="231" y="257"/>
                </a:cxn>
                <a:cxn ang="0">
                  <a:pos x="216" y="257"/>
                </a:cxn>
                <a:cxn ang="0">
                  <a:pos x="216" y="197"/>
                </a:cxn>
                <a:cxn ang="0">
                  <a:pos x="244" y="197"/>
                </a:cxn>
                <a:cxn ang="0">
                  <a:pos x="231" y="175"/>
                </a:cxn>
                <a:cxn ang="0">
                  <a:pos x="231" y="114"/>
                </a:cxn>
                <a:cxn ang="0">
                  <a:pos x="216" y="114"/>
                </a:cxn>
                <a:cxn ang="0">
                  <a:pos x="231" y="99"/>
                </a:cxn>
                <a:cxn ang="0">
                  <a:pos x="237" y="69"/>
                </a:cxn>
                <a:cxn ang="0">
                  <a:pos x="244" y="62"/>
                </a:cxn>
                <a:cxn ang="0">
                  <a:pos x="253" y="47"/>
                </a:cxn>
                <a:cxn ang="0">
                  <a:pos x="244" y="47"/>
                </a:cxn>
                <a:cxn ang="0">
                  <a:pos x="244" y="24"/>
                </a:cxn>
                <a:cxn ang="0">
                  <a:pos x="237" y="15"/>
                </a:cxn>
                <a:cxn ang="0">
                  <a:pos x="209" y="15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</a:cxnLst>
              <a:rect l="0" t="0" r="r" b="b"/>
              <a:pathLst>
                <a:path w="253" h="272">
                  <a:moveTo>
                    <a:pt x="204" y="0"/>
                  </a:moveTo>
                  <a:lnTo>
                    <a:pt x="144" y="0"/>
                  </a:lnTo>
                  <a:lnTo>
                    <a:pt x="139" y="15"/>
                  </a:lnTo>
                  <a:lnTo>
                    <a:pt x="108" y="15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0" y="24"/>
                  </a:lnTo>
                  <a:lnTo>
                    <a:pt x="65" y="91"/>
                  </a:lnTo>
                  <a:lnTo>
                    <a:pt x="51" y="108"/>
                  </a:lnTo>
                  <a:lnTo>
                    <a:pt x="43" y="136"/>
                  </a:lnTo>
                  <a:lnTo>
                    <a:pt x="21" y="145"/>
                  </a:lnTo>
                  <a:lnTo>
                    <a:pt x="8" y="145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15" y="158"/>
                  </a:lnTo>
                  <a:lnTo>
                    <a:pt x="58" y="158"/>
                  </a:lnTo>
                  <a:lnTo>
                    <a:pt x="58" y="182"/>
                  </a:lnTo>
                  <a:lnTo>
                    <a:pt x="72" y="197"/>
                  </a:lnTo>
                  <a:lnTo>
                    <a:pt x="93" y="188"/>
                  </a:lnTo>
                  <a:lnTo>
                    <a:pt x="93" y="182"/>
                  </a:lnTo>
                  <a:lnTo>
                    <a:pt x="108" y="182"/>
                  </a:lnTo>
                  <a:lnTo>
                    <a:pt x="124" y="188"/>
                  </a:lnTo>
                  <a:lnTo>
                    <a:pt x="124" y="219"/>
                  </a:lnTo>
                  <a:lnTo>
                    <a:pt x="139" y="229"/>
                  </a:lnTo>
                  <a:lnTo>
                    <a:pt x="124" y="235"/>
                  </a:lnTo>
                  <a:lnTo>
                    <a:pt x="124" y="240"/>
                  </a:lnTo>
                  <a:lnTo>
                    <a:pt x="150" y="235"/>
                  </a:lnTo>
                  <a:lnTo>
                    <a:pt x="189" y="257"/>
                  </a:lnTo>
                  <a:lnTo>
                    <a:pt x="194" y="240"/>
                  </a:lnTo>
                  <a:lnTo>
                    <a:pt x="216" y="264"/>
                  </a:lnTo>
                  <a:lnTo>
                    <a:pt x="231" y="272"/>
                  </a:lnTo>
                  <a:lnTo>
                    <a:pt x="231" y="257"/>
                  </a:lnTo>
                  <a:lnTo>
                    <a:pt x="216" y="257"/>
                  </a:lnTo>
                  <a:lnTo>
                    <a:pt x="216" y="197"/>
                  </a:lnTo>
                  <a:lnTo>
                    <a:pt x="244" y="197"/>
                  </a:lnTo>
                  <a:lnTo>
                    <a:pt x="231" y="175"/>
                  </a:lnTo>
                  <a:lnTo>
                    <a:pt x="231" y="114"/>
                  </a:lnTo>
                  <a:lnTo>
                    <a:pt x="216" y="114"/>
                  </a:lnTo>
                  <a:lnTo>
                    <a:pt x="231" y="99"/>
                  </a:lnTo>
                  <a:lnTo>
                    <a:pt x="237" y="69"/>
                  </a:lnTo>
                  <a:lnTo>
                    <a:pt x="244" y="62"/>
                  </a:lnTo>
                  <a:lnTo>
                    <a:pt x="253" y="47"/>
                  </a:lnTo>
                  <a:lnTo>
                    <a:pt x="244" y="47"/>
                  </a:lnTo>
                  <a:lnTo>
                    <a:pt x="244" y="24"/>
                  </a:lnTo>
                  <a:lnTo>
                    <a:pt x="237" y="15"/>
                  </a:lnTo>
                  <a:lnTo>
                    <a:pt x="209" y="1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" name="Freeform 87"/>
            <p:cNvSpPr>
              <a:spLocks/>
            </p:cNvSpPr>
            <p:nvPr userDrawn="1"/>
          </p:nvSpPr>
          <p:spPr bwMode="auto">
            <a:xfrm>
              <a:off x="4833252" y="5040638"/>
              <a:ext cx="288676" cy="236528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63" y="59"/>
                </a:cxn>
                <a:cxn ang="0">
                  <a:pos x="70" y="44"/>
                </a:cxn>
                <a:cxn ang="0">
                  <a:pos x="92" y="66"/>
                </a:cxn>
                <a:cxn ang="0">
                  <a:pos x="107" y="76"/>
                </a:cxn>
                <a:cxn ang="0">
                  <a:pos x="107" y="59"/>
                </a:cxn>
                <a:cxn ang="0">
                  <a:pos x="92" y="59"/>
                </a:cxn>
                <a:cxn ang="0">
                  <a:pos x="92" y="0"/>
                </a:cxn>
                <a:cxn ang="0">
                  <a:pos x="129" y="0"/>
                </a:cxn>
                <a:cxn ang="0">
                  <a:pos x="157" y="22"/>
                </a:cxn>
                <a:cxn ang="0">
                  <a:pos x="164" y="37"/>
                </a:cxn>
                <a:cxn ang="0">
                  <a:pos x="157" y="44"/>
                </a:cxn>
                <a:cxn ang="0">
                  <a:pos x="157" y="59"/>
                </a:cxn>
                <a:cxn ang="0">
                  <a:pos x="150" y="76"/>
                </a:cxn>
                <a:cxn ang="0">
                  <a:pos x="157" y="83"/>
                </a:cxn>
                <a:cxn ang="0">
                  <a:pos x="113" y="105"/>
                </a:cxn>
                <a:cxn ang="0">
                  <a:pos x="113" y="113"/>
                </a:cxn>
                <a:cxn ang="0">
                  <a:pos x="92" y="113"/>
                </a:cxn>
                <a:cxn ang="0">
                  <a:pos x="92" y="121"/>
                </a:cxn>
                <a:cxn ang="0">
                  <a:pos x="70" y="143"/>
                </a:cxn>
                <a:cxn ang="0">
                  <a:pos x="43" y="143"/>
                </a:cxn>
                <a:cxn ang="0">
                  <a:pos x="28" y="126"/>
                </a:cxn>
                <a:cxn ang="0">
                  <a:pos x="21" y="143"/>
                </a:cxn>
                <a:cxn ang="0">
                  <a:pos x="0" y="121"/>
                </a:cxn>
                <a:cxn ang="0">
                  <a:pos x="0" y="76"/>
                </a:cxn>
                <a:cxn ang="0">
                  <a:pos x="35" y="66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28" y="37"/>
                </a:cxn>
              </a:cxnLst>
              <a:rect l="0" t="0" r="r" b="b"/>
              <a:pathLst>
                <a:path w="164" h="143">
                  <a:moveTo>
                    <a:pt x="28" y="37"/>
                  </a:moveTo>
                  <a:lnTo>
                    <a:pt x="63" y="59"/>
                  </a:lnTo>
                  <a:lnTo>
                    <a:pt x="70" y="44"/>
                  </a:lnTo>
                  <a:lnTo>
                    <a:pt x="92" y="66"/>
                  </a:lnTo>
                  <a:lnTo>
                    <a:pt x="107" y="76"/>
                  </a:lnTo>
                  <a:lnTo>
                    <a:pt x="107" y="59"/>
                  </a:lnTo>
                  <a:lnTo>
                    <a:pt x="92" y="59"/>
                  </a:lnTo>
                  <a:lnTo>
                    <a:pt x="92" y="0"/>
                  </a:lnTo>
                  <a:lnTo>
                    <a:pt x="129" y="0"/>
                  </a:lnTo>
                  <a:lnTo>
                    <a:pt x="157" y="22"/>
                  </a:lnTo>
                  <a:lnTo>
                    <a:pt x="164" y="37"/>
                  </a:lnTo>
                  <a:lnTo>
                    <a:pt x="157" y="44"/>
                  </a:lnTo>
                  <a:lnTo>
                    <a:pt x="157" y="59"/>
                  </a:lnTo>
                  <a:lnTo>
                    <a:pt x="150" y="76"/>
                  </a:lnTo>
                  <a:lnTo>
                    <a:pt x="157" y="83"/>
                  </a:lnTo>
                  <a:lnTo>
                    <a:pt x="113" y="105"/>
                  </a:lnTo>
                  <a:lnTo>
                    <a:pt x="113" y="113"/>
                  </a:lnTo>
                  <a:lnTo>
                    <a:pt x="92" y="113"/>
                  </a:lnTo>
                  <a:lnTo>
                    <a:pt x="92" y="121"/>
                  </a:lnTo>
                  <a:lnTo>
                    <a:pt x="70" y="143"/>
                  </a:lnTo>
                  <a:lnTo>
                    <a:pt x="43" y="143"/>
                  </a:lnTo>
                  <a:lnTo>
                    <a:pt x="28" y="126"/>
                  </a:lnTo>
                  <a:lnTo>
                    <a:pt x="21" y="143"/>
                  </a:lnTo>
                  <a:lnTo>
                    <a:pt x="0" y="121"/>
                  </a:lnTo>
                  <a:lnTo>
                    <a:pt x="0" y="76"/>
                  </a:lnTo>
                  <a:lnTo>
                    <a:pt x="35" y="66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Freeform 88"/>
            <p:cNvSpPr>
              <a:spLocks/>
            </p:cNvSpPr>
            <p:nvPr userDrawn="1"/>
          </p:nvSpPr>
          <p:spPr bwMode="auto">
            <a:xfrm>
              <a:off x="4005949" y="3932431"/>
              <a:ext cx="292196" cy="224949"/>
            </a:xfrm>
            <a:custGeom>
              <a:avLst/>
              <a:gdLst/>
              <a:ahLst/>
              <a:cxnLst>
                <a:cxn ang="0">
                  <a:pos x="151" y="6"/>
                </a:cxn>
                <a:cxn ang="0">
                  <a:pos x="158" y="6"/>
                </a:cxn>
                <a:cxn ang="0">
                  <a:pos x="166" y="52"/>
                </a:cxn>
                <a:cxn ang="0">
                  <a:pos x="129" y="60"/>
                </a:cxn>
                <a:cxn ang="0">
                  <a:pos x="129" y="74"/>
                </a:cxn>
                <a:cxn ang="0">
                  <a:pos x="108" y="89"/>
                </a:cxn>
                <a:cxn ang="0">
                  <a:pos x="71" y="106"/>
                </a:cxn>
                <a:cxn ang="0">
                  <a:pos x="64" y="111"/>
                </a:cxn>
                <a:cxn ang="0">
                  <a:pos x="64" y="136"/>
                </a:cxn>
                <a:cxn ang="0">
                  <a:pos x="0" y="126"/>
                </a:cxn>
                <a:cxn ang="0">
                  <a:pos x="21" y="126"/>
                </a:cxn>
                <a:cxn ang="0">
                  <a:pos x="36" y="106"/>
                </a:cxn>
                <a:cxn ang="0">
                  <a:pos x="42" y="89"/>
                </a:cxn>
                <a:cxn ang="0">
                  <a:pos x="42" y="74"/>
                </a:cxn>
                <a:cxn ang="0">
                  <a:pos x="64" y="37"/>
                </a:cxn>
                <a:cxn ang="0">
                  <a:pos x="84" y="22"/>
                </a:cxn>
                <a:cxn ang="0">
                  <a:pos x="101" y="0"/>
                </a:cxn>
                <a:cxn ang="0">
                  <a:pos x="108" y="0"/>
                </a:cxn>
                <a:cxn ang="0">
                  <a:pos x="114" y="6"/>
                </a:cxn>
                <a:cxn ang="0">
                  <a:pos x="151" y="6"/>
                </a:cxn>
                <a:cxn ang="0">
                  <a:pos x="151" y="6"/>
                </a:cxn>
              </a:cxnLst>
              <a:rect l="0" t="0" r="r" b="b"/>
              <a:pathLst>
                <a:path w="166" h="136">
                  <a:moveTo>
                    <a:pt x="151" y="6"/>
                  </a:moveTo>
                  <a:lnTo>
                    <a:pt x="158" y="6"/>
                  </a:lnTo>
                  <a:lnTo>
                    <a:pt x="166" y="52"/>
                  </a:lnTo>
                  <a:lnTo>
                    <a:pt x="129" y="60"/>
                  </a:lnTo>
                  <a:lnTo>
                    <a:pt x="129" y="74"/>
                  </a:lnTo>
                  <a:lnTo>
                    <a:pt x="108" y="89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64" y="136"/>
                  </a:lnTo>
                  <a:lnTo>
                    <a:pt x="0" y="126"/>
                  </a:lnTo>
                  <a:lnTo>
                    <a:pt x="21" y="126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42" y="74"/>
                  </a:lnTo>
                  <a:lnTo>
                    <a:pt x="64" y="37"/>
                  </a:lnTo>
                  <a:lnTo>
                    <a:pt x="84" y="2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51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" name="Freeform 89"/>
            <p:cNvSpPr>
              <a:spLocks/>
            </p:cNvSpPr>
            <p:nvPr userDrawn="1"/>
          </p:nvSpPr>
          <p:spPr bwMode="auto">
            <a:xfrm>
              <a:off x="5104326" y="4398871"/>
              <a:ext cx="350284" cy="355619"/>
            </a:xfrm>
            <a:custGeom>
              <a:avLst/>
              <a:gdLst/>
              <a:ahLst/>
              <a:cxnLst>
                <a:cxn ang="0">
                  <a:pos x="127" y="86"/>
                </a:cxn>
                <a:cxn ang="0">
                  <a:pos x="120" y="86"/>
                </a:cxn>
                <a:cxn ang="0">
                  <a:pos x="120" y="114"/>
                </a:cxn>
                <a:cxn ang="0">
                  <a:pos x="127" y="114"/>
                </a:cxn>
                <a:cxn ang="0">
                  <a:pos x="127" y="123"/>
                </a:cxn>
                <a:cxn ang="0">
                  <a:pos x="142" y="140"/>
                </a:cxn>
                <a:cxn ang="0">
                  <a:pos x="199" y="146"/>
                </a:cxn>
                <a:cxn ang="0">
                  <a:pos x="162" y="192"/>
                </a:cxn>
                <a:cxn ang="0">
                  <a:pos x="137" y="192"/>
                </a:cxn>
                <a:cxn ang="0">
                  <a:pos x="120" y="215"/>
                </a:cxn>
                <a:cxn ang="0">
                  <a:pos x="99" y="208"/>
                </a:cxn>
                <a:cxn ang="0">
                  <a:pos x="80" y="215"/>
                </a:cxn>
                <a:cxn ang="0">
                  <a:pos x="35" y="208"/>
                </a:cxn>
                <a:cxn ang="0">
                  <a:pos x="35" y="187"/>
                </a:cxn>
                <a:cxn ang="0">
                  <a:pos x="28" y="187"/>
                </a:cxn>
                <a:cxn ang="0">
                  <a:pos x="8" y="161"/>
                </a:cxn>
                <a:cxn ang="0">
                  <a:pos x="0" y="146"/>
                </a:cxn>
                <a:cxn ang="0">
                  <a:pos x="8" y="140"/>
                </a:cxn>
                <a:cxn ang="0">
                  <a:pos x="15" y="114"/>
                </a:cxn>
                <a:cxn ang="0">
                  <a:pos x="43" y="69"/>
                </a:cxn>
                <a:cxn ang="0">
                  <a:pos x="50" y="15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85" y="37"/>
                </a:cxn>
                <a:cxn ang="0">
                  <a:pos x="127" y="86"/>
                </a:cxn>
                <a:cxn ang="0">
                  <a:pos x="127" y="86"/>
                </a:cxn>
                <a:cxn ang="0">
                  <a:pos x="127" y="86"/>
                </a:cxn>
              </a:cxnLst>
              <a:rect l="0" t="0" r="r" b="b"/>
              <a:pathLst>
                <a:path w="199" h="215">
                  <a:moveTo>
                    <a:pt x="127" y="86"/>
                  </a:moveTo>
                  <a:lnTo>
                    <a:pt x="120" y="86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42" y="140"/>
                  </a:lnTo>
                  <a:lnTo>
                    <a:pt x="199" y="146"/>
                  </a:lnTo>
                  <a:lnTo>
                    <a:pt x="162" y="192"/>
                  </a:lnTo>
                  <a:lnTo>
                    <a:pt x="137" y="192"/>
                  </a:lnTo>
                  <a:lnTo>
                    <a:pt x="120" y="215"/>
                  </a:lnTo>
                  <a:lnTo>
                    <a:pt x="99" y="208"/>
                  </a:lnTo>
                  <a:lnTo>
                    <a:pt x="80" y="215"/>
                  </a:lnTo>
                  <a:lnTo>
                    <a:pt x="35" y="208"/>
                  </a:lnTo>
                  <a:lnTo>
                    <a:pt x="35" y="187"/>
                  </a:lnTo>
                  <a:lnTo>
                    <a:pt x="28" y="187"/>
                  </a:lnTo>
                  <a:lnTo>
                    <a:pt x="8" y="161"/>
                  </a:lnTo>
                  <a:lnTo>
                    <a:pt x="0" y="146"/>
                  </a:lnTo>
                  <a:lnTo>
                    <a:pt x="8" y="140"/>
                  </a:lnTo>
                  <a:lnTo>
                    <a:pt x="15" y="114"/>
                  </a:lnTo>
                  <a:lnTo>
                    <a:pt x="43" y="6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5" y="37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" name="Freeform 90"/>
            <p:cNvSpPr>
              <a:spLocks/>
            </p:cNvSpPr>
            <p:nvPr userDrawn="1"/>
          </p:nvSpPr>
          <p:spPr bwMode="auto">
            <a:xfrm>
              <a:off x="5280348" y="4554350"/>
              <a:ext cx="251711" cy="319230"/>
            </a:xfrm>
            <a:custGeom>
              <a:avLst/>
              <a:gdLst/>
              <a:ahLst/>
              <a:cxnLst>
                <a:cxn ang="0">
                  <a:pos x="22" y="118"/>
                </a:cxn>
                <a:cxn ang="0">
                  <a:pos x="0" y="141"/>
                </a:cxn>
                <a:cxn ang="0">
                  <a:pos x="0" y="187"/>
                </a:cxn>
                <a:cxn ang="0">
                  <a:pos x="15" y="193"/>
                </a:cxn>
                <a:cxn ang="0">
                  <a:pos x="37" y="165"/>
                </a:cxn>
                <a:cxn ang="0">
                  <a:pos x="99" y="111"/>
                </a:cxn>
                <a:cxn ang="0">
                  <a:pos x="112" y="91"/>
                </a:cxn>
                <a:cxn ang="0">
                  <a:pos x="143" y="20"/>
                </a:cxn>
                <a:cxn ang="0">
                  <a:pos x="143" y="0"/>
                </a:cxn>
                <a:cxn ang="0">
                  <a:pos x="128" y="0"/>
                </a:cxn>
                <a:cxn ang="0">
                  <a:pos x="57" y="29"/>
                </a:cxn>
                <a:cxn ang="0">
                  <a:pos x="44" y="20"/>
                </a:cxn>
                <a:cxn ang="0">
                  <a:pos x="37" y="7"/>
                </a:cxn>
                <a:cxn ang="0">
                  <a:pos x="29" y="20"/>
                </a:cxn>
                <a:cxn ang="0">
                  <a:pos x="29" y="29"/>
                </a:cxn>
                <a:cxn ang="0">
                  <a:pos x="44" y="46"/>
                </a:cxn>
                <a:cxn ang="0">
                  <a:pos x="99" y="52"/>
                </a:cxn>
                <a:cxn ang="0">
                  <a:pos x="62" y="96"/>
                </a:cxn>
                <a:cxn ang="0">
                  <a:pos x="37" y="96"/>
                </a:cxn>
                <a:cxn ang="0">
                  <a:pos x="22" y="118"/>
                </a:cxn>
                <a:cxn ang="0">
                  <a:pos x="22" y="118"/>
                </a:cxn>
                <a:cxn ang="0">
                  <a:pos x="22" y="118"/>
                </a:cxn>
              </a:cxnLst>
              <a:rect l="0" t="0" r="r" b="b"/>
              <a:pathLst>
                <a:path w="143" h="193">
                  <a:moveTo>
                    <a:pt x="22" y="118"/>
                  </a:moveTo>
                  <a:lnTo>
                    <a:pt x="0" y="141"/>
                  </a:lnTo>
                  <a:lnTo>
                    <a:pt x="0" y="187"/>
                  </a:lnTo>
                  <a:lnTo>
                    <a:pt x="15" y="193"/>
                  </a:lnTo>
                  <a:lnTo>
                    <a:pt x="37" y="165"/>
                  </a:lnTo>
                  <a:lnTo>
                    <a:pt x="99" y="111"/>
                  </a:lnTo>
                  <a:lnTo>
                    <a:pt x="112" y="91"/>
                  </a:lnTo>
                  <a:lnTo>
                    <a:pt x="143" y="2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57" y="29"/>
                  </a:lnTo>
                  <a:lnTo>
                    <a:pt x="44" y="20"/>
                  </a:lnTo>
                  <a:lnTo>
                    <a:pt x="37" y="7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44" y="46"/>
                  </a:lnTo>
                  <a:lnTo>
                    <a:pt x="99" y="52"/>
                  </a:lnTo>
                  <a:lnTo>
                    <a:pt x="62" y="96"/>
                  </a:lnTo>
                  <a:lnTo>
                    <a:pt x="37" y="96"/>
                  </a:lnTo>
                  <a:lnTo>
                    <a:pt x="22" y="1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6" name="Freeform 91"/>
            <p:cNvSpPr>
              <a:spLocks/>
            </p:cNvSpPr>
            <p:nvPr userDrawn="1"/>
          </p:nvSpPr>
          <p:spPr bwMode="auto">
            <a:xfrm>
              <a:off x="3921458" y="4157381"/>
              <a:ext cx="283395" cy="31426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" y="89"/>
                </a:cxn>
                <a:cxn ang="0">
                  <a:pos x="48" y="89"/>
                </a:cxn>
                <a:cxn ang="0">
                  <a:pos x="48" y="74"/>
                </a:cxn>
                <a:cxn ang="0">
                  <a:pos x="70" y="67"/>
                </a:cxn>
                <a:cxn ang="0">
                  <a:pos x="70" y="20"/>
                </a:cxn>
                <a:cxn ang="0">
                  <a:pos x="110" y="20"/>
                </a:cxn>
                <a:cxn ang="0">
                  <a:pos x="110" y="0"/>
                </a:cxn>
                <a:cxn ang="0">
                  <a:pos x="161" y="33"/>
                </a:cxn>
                <a:cxn ang="0">
                  <a:pos x="134" y="33"/>
                </a:cxn>
                <a:cxn ang="0">
                  <a:pos x="154" y="183"/>
                </a:cxn>
                <a:cxn ang="0">
                  <a:pos x="90" y="183"/>
                </a:cxn>
                <a:cxn ang="0">
                  <a:pos x="84" y="190"/>
                </a:cxn>
                <a:cxn ang="0">
                  <a:pos x="77" y="183"/>
                </a:cxn>
                <a:cxn ang="0">
                  <a:pos x="64" y="190"/>
                </a:cxn>
                <a:cxn ang="0">
                  <a:pos x="48" y="168"/>
                </a:cxn>
                <a:cxn ang="0">
                  <a:pos x="27" y="161"/>
                </a:cxn>
                <a:cxn ang="0">
                  <a:pos x="5" y="161"/>
                </a:cxn>
                <a:cxn ang="0">
                  <a:pos x="0" y="168"/>
                </a:cxn>
                <a:cxn ang="0">
                  <a:pos x="5" y="139"/>
                </a:cxn>
                <a:cxn ang="0">
                  <a:pos x="0" y="124"/>
                </a:cxn>
                <a:cxn ang="0">
                  <a:pos x="5" y="109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</a:cxnLst>
              <a:rect l="0" t="0" r="r" b="b"/>
              <a:pathLst>
                <a:path w="161" h="190">
                  <a:moveTo>
                    <a:pt x="0" y="96"/>
                  </a:moveTo>
                  <a:lnTo>
                    <a:pt x="5" y="89"/>
                  </a:lnTo>
                  <a:lnTo>
                    <a:pt x="48" y="89"/>
                  </a:lnTo>
                  <a:lnTo>
                    <a:pt x="48" y="74"/>
                  </a:lnTo>
                  <a:lnTo>
                    <a:pt x="70" y="67"/>
                  </a:lnTo>
                  <a:lnTo>
                    <a:pt x="70" y="20"/>
                  </a:lnTo>
                  <a:lnTo>
                    <a:pt x="110" y="20"/>
                  </a:lnTo>
                  <a:lnTo>
                    <a:pt x="110" y="0"/>
                  </a:lnTo>
                  <a:lnTo>
                    <a:pt x="161" y="33"/>
                  </a:lnTo>
                  <a:lnTo>
                    <a:pt x="134" y="33"/>
                  </a:lnTo>
                  <a:lnTo>
                    <a:pt x="154" y="183"/>
                  </a:lnTo>
                  <a:lnTo>
                    <a:pt x="90" y="183"/>
                  </a:lnTo>
                  <a:lnTo>
                    <a:pt x="84" y="190"/>
                  </a:lnTo>
                  <a:lnTo>
                    <a:pt x="77" y="183"/>
                  </a:lnTo>
                  <a:lnTo>
                    <a:pt x="64" y="190"/>
                  </a:lnTo>
                  <a:lnTo>
                    <a:pt x="48" y="168"/>
                  </a:lnTo>
                  <a:lnTo>
                    <a:pt x="27" y="161"/>
                  </a:lnTo>
                  <a:lnTo>
                    <a:pt x="5" y="161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0" y="124"/>
                  </a:lnTo>
                  <a:lnTo>
                    <a:pt x="5" y="109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" name="Freeform 92"/>
            <p:cNvSpPr>
              <a:spLocks/>
            </p:cNvSpPr>
            <p:nvPr userDrawn="1"/>
          </p:nvSpPr>
          <p:spPr bwMode="auto">
            <a:xfrm>
              <a:off x="3921458" y="4140840"/>
              <a:ext cx="200665" cy="176982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7" y="101"/>
                </a:cxn>
                <a:cxn ang="0">
                  <a:pos x="50" y="101"/>
                </a:cxn>
                <a:cxn ang="0">
                  <a:pos x="50" y="87"/>
                </a:cxn>
                <a:cxn ang="0">
                  <a:pos x="70" y="77"/>
                </a:cxn>
                <a:cxn ang="0">
                  <a:pos x="70" y="32"/>
                </a:cxn>
                <a:cxn ang="0">
                  <a:pos x="114" y="32"/>
                </a:cxn>
                <a:cxn ang="0">
                  <a:pos x="114" y="10"/>
                </a:cxn>
                <a:cxn ang="0">
                  <a:pos x="50" y="0"/>
                </a:cxn>
                <a:cxn ang="0">
                  <a:pos x="27" y="55"/>
                </a:cxn>
                <a:cxn ang="0">
                  <a:pos x="0" y="92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114" h="107">
                  <a:moveTo>
                    <a:pt x="0" y="107"/>
                  </a:moveTo>
                  <a:lnTo>
                    <a:pt x="7" y="101"/>
                  </a:lnTo>
                  <a:lnTo>
                    <a:pt x="50" y="101"/>
                  </a:lnTo>
                  <a:lnTo>
                    <a:pt x="50" y="87"/>
                  </a:lnTo>
                  <a:lnTo>
                    <a:pt x="70" y="77"/>
                  </a:lnTo>
                  <a:lnTo>
                    <a:pt x="70" y="32"/>
                  </a:lnTo>
                  <a:lnTo>
                    <a:pt x="114" y="32"/>
                  </a:lnTo>
                  <a:lnTo>
                    <a:pt x="114" y="10"/>
                  </a:lnTo>
                  <a:lnTo>
                    <a:pt x="50" y="0"/>
                  </a:lnTo>
                  <a:lnTo>
                    <a:pt x="27" y="55"/>
                  </a:lnTo>
                  <a:lnTo>
                    <a:pt x="0" y="9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" name="Freeform 93"/>
            <p:cNvSpPr>
              <a:spLocks/>
            </p:cNvSpPr>
            <p:nvPr userDrawn="1"/>
          </p:nvSpPr>
          <p:spPr bwMode="auto">
            <a:xfrm>
              <a:off x="3905616" y="4426989"/>
              <a:ext cx="151379" cy="114129"/>
            </a:xfrm>
            <a:custGeom>
              <a:avLst/>
              <a:gdLst/>
              <a:ahLst/>
              <a:cxnLst>
                <a:cxn ang="0">
                  <a:pos x="9" y="54"/>
                </a:cxn>
                <a:cxn ang="0">
                  <a:pos x="16" y="54"/>
                </a:cxn>
                <a:cxn ang="0">
                  <a:pos x="37" y="45"/>
                </a:cxn>
                <a:cxn ang="0">
                  <a:pos x="42" y="54"/>
                </a:cxn>
                <a:cxn ang="0">
                  <a:pos x="51" y="45"/>
                </a:cxn>
                <a:cxn ang="0">
                  <a:pos x="9" y="45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16" y="0"/>
                </a:cxn>
                <a:cxn ang="0">
                  <a:pos x="37" y="0"/>
                </a:cxn>
                <a:cxn ang="0">
                  <a:pos x="59" y="8"/>
                </a:cxn>
                <a:cxn ang="0">
                  <a:pos x="73" y="30"/>
                </a:cxn>
                <a:cxn ang="0">
                  <a:pos x="86" y="69"/>
                </a:cxn>
                <a:cxn ang="0">
                  <a:pos x="9" y="69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9" y="54"/>
                </a:cxn>
              </a:cxnLst>
              <a:rect l="0" t="0" r="r" b="b"/>
              <a:pathLst>
                <a:path w="86" h="69">
                  <a:moveTo>
                    <a:pt x="9" y="54"/>
                  </a:moveTo>
                  <a:lnTo>
                    <a:pt x="16" y="54"/>
                  </a:lnTo>
                  <a:lnTo>
                    <a:pt x="37" y="45"/>
                  </a:lnTo>
                  <a:lnTo>
                    <a:pt x="42" y="54"/>
                  </a:lnTo>
                  <a:lnTo>
                    <a:pt x="51" y="45"/>
                  </a:lnTo>
                  <a:lnTo>
                    <a:pt x="9" y="45"/>
                  </a:lnTo>
                  <a:lnTo>
                    <a:pt x="0" y="30"/>
                  </a:lnTo>
                  <a:lnTo>
                    <a:pt x="9" y="8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59" y="8"/>
                  </a:lnTo>
                  <a:lnTo>
                    <a:pt x="73" y="30"/>
                  </a:lnTo>
                  <a:lnTo>
                    <a:pt x="86" y="69"/>
                  </a:lnTo>
                  <a:lnTo>
                    <a:pt x="9" y="69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" name="Freeform 94"/>
            <p:cNvSpPr>
              <a:spLocks/>
            </p:cNvSpPr>
            <p:nvPr userDrawn="1"/>
          </p:nvSpPr>
          <p:spPr bwMode="auto">
            <a:xfrm>
              <a:off x="3921458" y="4508037"/>
              <a:ext cx="73929" cy="413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28" y="0"/>
                </a:cxn>
                <a:cxn ang="0">
                  <a:pos x="33" y="25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lnTo>
                    <a:pt x="7" y="25"/>
                  </a:lnTo>
                  <a:lnTo>
                    <a:pt x="28" y="0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" name="Freeform 95"/>
            <p:cNvSpPr>
              <a:spLocks/>
            </p:cNvSpPr>
            <p:nvPr userDrawn="1"/>
          </p:nvSpPr>
          <p:spPr bwMode="auto">
            <a:xfrm>
              <a:off x="3921458" y="4541118"/>
              <a:ext cx="73929" cy="49621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20" y="8"/>
                </a:cxn>
                <a:cxn ang="0">
                  <a:pos x="20" y="17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42" h="30">
                  <a:moveTo>
                    <a:pt x="28" y="30"/>
                  </a:moveTo>
                  <a:lnTo>
                    <a:pt x="42" y="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" name="Freeform 96"/>
            <p:cNvSpPr>
              <a:spLocks/>
            </p:cNvSpPr>
            <p:nvPr userDrawn="1"/>
          </p:nvSpPr>
          <p:spPr bwMode="auto">
            <a:xfrm>
              <a:off x="3968984" y="4541118"/>
              <a:ext cx="161940" cy="119091"/>
            </a:xfrm>
            <a:custGeom>
              <a:avLst/>
              <a:gdLst/>
              <a:ahLst/>
              <a:cxnLst>
                <a:cxn ang="0">
                  <a:pos x="85" y="72"/>
                </a:cxn>
                <a:cxn ang="0">
                  <a:pos x="92" y="72"/>
                </a:cxn>
                <a:cxn ang="0">
                  <a:pos x="92" y="35"/>
                </a:cxn>
                <a:cxn ang="0">
                  <a:pos x="78" y="0"/>
                </a:cxn>
                <a:cxn ang="0">
                  <a:pos x="58" y="8"/>
                </a:cxn>
                <a:cxn ang="0">
                  <a:pos x="43" y="8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28"/>
                </a:cxn>
                <a:cxn ang="0">
                  <a:pos x="21" y="43"/>
                </a:cxn>
                <a:cxn ang="0">
                  <a:pos x="37" y="35"/>
                </a:cxn>
                <a:cxn ang="0">
                  <a:pos x="43" y="35"/>
                </a:cxn>
                <a:cxn ang="0">
                  <a:pos x="58" y="52"/>
                </a:cxn>
                <a:cxn ang="0">
                  <a:pos x="58" y="59"/>
                </a:cxn>
                <a:cxn ang="0">
                  <a:pos x="63" y="52"/>
                </a:cxn>
                <a:cxn ang="0">
                  <a:pos x="78" y="72"/>
                </a:cxn>
                <a:cxn ang="0">
                  <a:pos x="85" y="72"/>
                </a:cxn>
                <a:cxn ang="0">
                  <a:pos x="85" y="72"/>
                </a:cxn>
              </a:cxnLst>
              <a:rect l="0" t="0" r="r" b="b"/>
              <a:pathLst>
                <a:path w="92" h="72">
                  <a:moveTo>
                    <a:pt x="85" y="72"/>
                  </a:moveTo>
                  <a:lnTo>
                    <a:pt x="92" y="72"/>
                  </a:lnTo>
                  <a:lnTo>
                    <a:pt x="92" y="35"/>
                  </a:lnTo>
                  <a:lnTo>
                    <a:pt x="78" y="0"/>
                  </a:lnTo>
                  <a:lnTo>
                    <a:pt x="58" y="8"/>
                  </a:lnTo>
                  <a:lnTo>
                    <a:pt x="43" y="8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0" y="28"/>
                  </a:lnTo>
                  <a:lnTo>
                    <a:pt x="21" y="43"/>
                  </a:lnTo>
                  <a:lnTo>
                    <a:pt x="37" y="35"/>
                  </a:lnTo>
                  <a:lnTo>
                    <a:pt x="43" y="35"/>
                  </a:lnTo>
                  <a:lnTo>
                    <a:pt x="58" y="52"/>
                  </a:lnTo>
                  <a:lnTo>
                    <a:pt x="58" y="59"/>
                  </a:lnTo>
                  <a:lnTo>
                    <a:pt x="63" y="52"/>
                  </a:lnTo>
                  <a:lnTo>
                    <a:pt x="78" y="72"/>
                  </a:lnTo>
                  <a:lnTo>
                    <a:pt x="85" y="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2" name="Freeform 97"/>
            <p:cNvSpPr>
              <a:spLocks/>
            </p:cNvSpPr>
            <p:nvPr userDrawn="1"/>
          </p:nvSpPr>
          <p:spPr bwMode="auto">
            <a:xfrm>
              <a:off x="4004189" y="4599009"/>
              <a:ext cx="65128" cy="777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7" y="17"/>
                </a:cxn>
                <a:cxn ang="0">
                  <a:pos x="37" y="25"/>
                </a:cxn>
                <a:cxn ang="0">
                  <a:pos x="22" y="47"/>
                </a:cxn>
                <a:cxn ang="0">
                  <a:pos x="15" y="39"/>
                </a:cxn>
                <a:cxn ang="0">
                  <a:pos x="0" y="3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7" h="47">
                  <a:moveTo>
                    <a:pt x="0" y="8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" name="Freeform 98"/>
            <p:cNvSpPr>
              <a:spLocks/>
            </p:cNvSpPr>
            <p:nvPr userDrawn="1"/>
          </p:nvSpPr>
          <p:spPr bwMode="auto">
            <a:xfrm>
              <a:off x="4042913" y="4627128"/>
              <a:ext cx="102093" cy="110821"/>
            </a:xfrm>
            <a:custGeom>
              <a:avLst/>
              <a:gdLst/>
              <a:ahLst/>
              <a:cxnLst>
                <a:cxn ang="0">
                  <a:pos x="58" y="67"/>
                </a:cxn>
                <a:cxn ang="0">
                  <a:pos x="58" y="47"/>
                </a:cxn>
                <a:cxn ang="0">
                  <a:pos x="43" y="39"/>
                </a:cxn>
                <a:cxn ang="0">
                  <a:pos x="43" y="22"/>
                </a:cxn>
                <a:cxn ang="0">
                  <a:pos x="35" y="22"/>
                </a:cxn>
                <a:cxn ang="0">
                  <a:pos x="21" y="0"/>
                </a:cxn>
                <a:cxn ang="0">
                  <a:pos x="0" y="30"/>
                </a:cxn>
                <a:cxn ang="0">
                  <a:pos x="43" y="67"/>
                </a:cxn>
                <a:cxn ang="0">
                  <a:pos x="58" y="67"/>
                </a:cxn>
                <a:cxn ang="0">
                  <a:pos x="58" y="67"/>
                </a:cxn>
              </a:cxnLst>
              <a:rect l="0" t="0" r="r" b="b"/>
              <a:pathLst>
                <a:path w="58" h="67">
                  <a:moveTo>
                    <a:pt x="58" y="67"/>
                  </a:moveTo>
                  <a:lnTo>
                    <a:pt x="58" y="47"/>
                  </a:lnTo>
                  <a:lnTo>
                    <a:pt x="43" y="39"/>
                  </a:lnTo>
                  <a:lnTo>
                    <a:pt x="43" y="2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0" y="30"/>
                  </a:lnTo>
                  <a:lnTo>
                    <a:pt x="43" y="67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" name="Freeform 99"/>
            <p:cNvSpPr>
              <a:spLocks/>
            </p:cNvSpPr>
            <p:nvPr userDrawn="1"/>
          </p:nvSpPr>
          <p:spPr bwMode="auto">
            <a:xfrm>
              <a:off x="4196052" y="4479918"/>
              <a:ext cx="174262" cy="13232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1" y="22"/>
                </a:cxn>
                <a:cxn ang="0">
                  <a:pos x="40" y="17"/>
                </a:cxn>
                <a:cxn ang="0">
                  <a:pos x="57" y="0"/>
                </a:cxn>
                <a:cxn ang="0">
                  <a:pos x="77" y="0"/>
                </a:cxn>
                <a:cxn ang="0">
                  <a:pos x="77" y="17"/>
                </a:cxn>
                <a:cxn ang="0">
                  <a:pos x="90" y="38"/>
                </a:cxn>
                <a:cxn ang="0">
                  <a:pos x="99" y="38"/>
                </a:cxn>
                <a:cxn ang="0">
                  <a:pos x="99" y="45"/>
                </a:cxn>
                <a:cxn ang="0">
                  <a:pos x="83" y="52"/>
                </a:cxn>
                <a:cxn ang="0">
                  <a:pos x="35" y="52"/>
                </a:cxn>
                <a:cxn ang="0">
                  <a:pos x="35" y="80"/>
                </a:cxn>
                <a:cxn ang="0">
                  <a:pos x="21" y="74"/>
                </a:cxn>
                <a:cxn ang="0">
                  <a:pos x="5" y="7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99" h="80">
                  <a:moveTo>
                    <a:pt x="0" y="65"/>
                  </a:moveTo>
                  <a:lnTo>
                    <a:pt x="21" y="2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77" y="17"/>
                  </a:lnTo>
                  <a:lnTo>
                    <a:pt x="90" y="38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83" y="52"/>
                  </a:lnTo>
                  <a:lnTo>
                    <a:pt x="35" y="52"/>
                  </a:lnTo>
                  <a:lnTo>
                    <a:pt x="35" y="80"/>
                  </a:lnTo>
                  <a:lnTo>
                    <a:pt x="21" y="74"/>
                  </a:lnTo>
                  <a:lnTo>
                    <a:pt x="5" y="7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" name="Freeform 100"/>
            <p:cNvSpPr>
              <a:spLocks/>
            </p:cNvSpPr>
            <p:nvPr userDrawn="1"/>
          </p:nvSpPr>
          <p:spPr bwMode="auto">
            <a:xfrm>
              <a:off x="4306946" y="4569237"/>
              <a:ext cx="47526" cy="12405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22" y="67"/>
                </a:cxn>
                <a:cxn ang="0">
                  <a:pos x="22" y="75"/>
                </a:cxn>
                <a:cxn ang="0">
                  <a:pos x="27" y="75"/>
                </a:cxn>
                <a:cxn ang="0">
                  <a:pos x="27" y="21"/>
                </a:cxn>
                <a:cxn ang="0">
                  <a:pos x="22" y="13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7" h="75">
                  <a:moveTo>
                    <a:pt x="22" y="0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7" y="75"/>
                  </a:lnTo>
                  <a:lnTo>
                    <a:pt x="27" y="2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" name="Freeform 101"/>
            <p:cNvSpPr>
              <a:spLocks/>
            </p:cNvSpPr>
            <p:nvPr userDrawn="1"/>
          </p:nvSpPr>
          <p:spPr bwMode="auto">
            <a:xfrm>
              <a:off x="4342151" y="4541118"/>
              <a:ext cx="65128" cy="15217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0" y="17"/>
                </a:cxn>
                <a:cxn ang="0">
                  <a:pos x="0" y="30"/>
                </a:cxn>
                <a:cxn ang="0">
                  <a:pos x="9" y="38"/>
                </a:cxn>
                <a:cxn ang="0">
                  <a:pos x="9" y="92"/>
                </a:cxn>
                <a:cxn ang="0">
                  <a:pos x="24" y="92"/>
                </a:cxn>
                <a:cxn ang="0">
                  <a:pos x="24" y="62"/>
                </a:cxn>
                <a:cxn ang="0">
                  <a:pos x="37" y="30"/>
                </a:cxn>
                <a:cxn ang="0">
                  <a:pos x="37" y="1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10"/>
                </a:cxn>
              </a:cxnLst>
              <a:rect l="0" t="0" r="r" b="b"/>
              <a:pathLst>
                <a:path w="37" h="92">
                  <a:moveTo>
                    <a:pt x="16" y="1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9" y="38"/>
                  </a:lnTo>
                  <a:lnTo>
                    <a:pt x="9" y="92"/>
                  </a:lnTo>
                  <a:lnTo>
                    <a:pt x="24" y="92"/>
                  </a:lnTo>
                  <a:lnTo>
                    <a:pt x="24" y="62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Freeform 102"/>
            <p:cNvSpPr>
              <a:spLocks/>
            </p:cNvSpPr>
            <p:nvPr userDrawn="1"/>
          </p:nvSpPr>
          <p:spPr bwMode="auto">
            <a:xfrm>
              <a:off x="4546336" y="4787570"/>
              <a:ext cx="35204" cy="446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7"/>
                </a:cxn>
                <a:cxn ang="0">
                  <a:pos x="0" y="27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" name="Freeform 103"/>
            <p:cNvSpPr>
              <a:spLocks/>
            </p:cNvSpPr>
            <p:nvPr userDrawn="1"/>
          </p:nvSpPr>
          <p:spPr bwMode="auto">
            <a:xfrm>
              <a:off x="4578020" y="4754489"/>
              <a:ext cx="181303" cy="211717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76" y="30"/>
                </a:cxn>
                <a:cxn ang="0">
                  <a:pos x="31" y="22"/>
                </a:cxn>
                <a:cxn ang="0">
                  <a:pos x="31" y="39"/>
                </a:cxn>
                <a:cxn ang="0">
                  <a:pos x="39" y="30"/>
                </a:cxn>
                <a:cxn ang="0">
                  <a:pos x="44" y="39"/>
                </a:cxn>
                <a:cxn ang="0">
                  <a:pos x="44" y="83"/>
                </a:cxn>
                <a:cxn ang="0">
                  <a:pos x="24" y="83"/>
                </a:cxn>
                <a:cxn ang="0">
                  <a:pos x="11" y="91"/>
                </a:cxn>
                <a:cxn ang="0">
                  <a:pos x="11" y="96"/>
                </a:cxn>
                <a:cxn ang="0">
                  <a:pos x="0" y="96"/>
                </a:cxn>
                <a:cxn ang="0">
                  <a:pos x="0" y="113"/>
                </a:cxn>
                <a:cxn ang="0">
                  <a:pos x="24" y="128"/>
                </a:cxn>
                <a:cxn ang="0">
                  <a:pos x="24" y="120"/>
                </a:cxn>
                <a:cxn ang="0">
                  <a:pos x="44" y="120"/>
                </a:cxn>
                <a:cxn ang="0">
                  <a:pos x="66" y="113"/>
                </a:cxn>
                <a:cxn ang="0">
                  <a:pos x="76" y="83"/>
                </a:cxn>
                <a:cxn ang="0">
                  <a:pos x="89" y="67"/>
                </a:cxn>
                <a:cxn ang="0">
                  <a:pos x="103" y="0"/>
                </a:cxn>
                <a:cxn ang="0">
                  <a:pos x="81" y="9"/>
                </a:cxn>
                <a:cxn ang="0">
                  <a:pos x="76" y="9"/>
                </a:cxn>
                <a:cxn ang="0">
                  <a:pos x="76" y="9"/>
                </a:cxn>
                <a:cxn ang="0">
                  <a:pos x="76" y="9"/>
                </a:cxn>
              </a:cxnLst>
              <a:rect l="0" t="0" r="r" b="b"/>
              <a:pathLst>
                <a:path w="103" h="128">
                  <a:moveTo>
                    <a:pt x="76" y="9"/>
                  </a:moveTo>
                  <a:lnTo>
                    <a:pt x="76" y="30"/>
                  </a:lnTo>
                  <a:lnTo>
                    <a:pt x="31" y="22"/>
                  </a:lnTo>
                  <a:lnTo>
                    <a:pt x="31" y="39"/>
                  </a:lnTo>
                  <a:lnTo>
                    <a:pt x="39" y="30"/>
                  </a:lnTo>
                  <a:lnTo>
                    <a:pt x="44" y="39"/>
                  </a:lnTo>
                  <a:lnTo>
                    <a:pt x="44" y="83"/>
                  </a:lnTo>
                  <a:lnTo>
                    <a:pt x="24" y="83"/>
                  </a:lnTo>
                  <a:lnTo>
                    <a:pt x="11" y="91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4" y="120"/>
                  </a:lnTo>
                  <a:lnTo>
                    <a:pt x="66" y="113"/>
                  </a:lnTo>
                  <a:lnTo>
                    <a:pt x="76" y="83"/>
                  </a:lnTo>
                  <a:lnTo>
                    <a:pt x="89" y="67"/>
                  </a:lnTo>
                  <a:lnTo>
                    <a:pt x="103" y="0"/>
                  </a:lnTo>
                  <a:lnTo>
                    <a:pt x="81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Freeform 104"/>
            <p:cNvSpPr>
              <a:spLocks/>
            </p:cNvSpPr>
            <p:nvPr userDrawn="1"/>
          </p:nvSpPr>
          <p:spPr bwMode="auto">
            <a:xfrm>
              <a:off x="5023356" y="4905007"/>
              <a:ext cx="38725" cy="479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5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lnTo>
                    <a:pt x="22" y="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Freeform 105"/>
            <p:cNvSpPr>
              <a:spLocks/>
            </p:cNvSpPr>
            <p:nvPr userDrawn="1"/>
          </p:nvSpPr>
          <p:spPr bwMode="auto">
            <a:xfrm>
              <a:off x="4602663" y="5247393"/>
              <a:ext cx="306278" cy="319230"/>
            </a:xfrm>
            <a:custGeom>
              <a:avLst/>
              <a:gdLst/>
              <a:ahLst/>
              <a:cxnLst>
                <a:cxn ang="0">
                  <a:pos x="64" y="193"/>
                </a:cxn>
                <a:cxn ang="0">
                  <a:pos x="33" y="116"/>
                </a:cxn>
                <a:cxn ang="0">
                  <a:pos x="33" y="9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82" y="17"/>
                </a:cxn>
                <a:cxn ang="0">
                  <a:pos x="105" y="17"/>
                </a:cxn>
                <a:cxn ang="0">
                  <a:pos x="132" y="25"/>
                </a:cxn>
                <a:cxn ang="0">
                  <a:pos x="154" y="17"/>
                </a:cxn>
                <a:cxn ang="0">
                  <a:pos x="161" y="0"/>
                </a:cxn>
                <a:cxn ang="0">
                  <a:pos x="174" y="17"/>
                </a:cxn>
                <a:cxn ang="0">
                  <a:pos x="161" y="32"/>
                </a:cxn>
                <a:cxn ang="0">
                  <a:pos x="154" y="25"/>
                </a:cxn>
                <a:cxn ang="0">
                  <a:pos x="127" y="25"/>
                </a:cxn>
                <a:cxn ang="0">
                  <a:pos x="119" y="77"/>
                </a:cxn>
                <a:cxn ang="0">
                  <a:pos x="112" y="94"/>
                </a:cxn>
                <a:cxn ang="0">
                  <a:pos x="112" y="185"/>
                </a:cxn>
                <a:cxn ang="0">
                  <a:pos x="90" y="193"/>
                </a:cxn>
                <a:cxn ang="0">
                  <a:pos x="77" y="193"/>
                </a:cxn>
                <a:cxn ang="0">
                  <a:pos x="70" y="185"/>
                </a:cxn>
                <a:cxn ang="0">
                  <a:pos x="64" y="193"/>
                </a:cxn>
                <a:cxn ang="0">
                  <a:pos x="64" y="193"/>
                </a:cxn>
                <a:cxn ang="0">
                  <a:pos x="64" y="193"/>
                </a:cxn>
              </a:cxnLst>
              <a:rect l="0" t="0" r="r" b="b"/>
              <a:pathLst>
                <a:path w="174" h="193">
                  <a:moveTo>
                    <a:pt x="64" y="193"/>
                  </a:moveTo>
                  <a:lnTo>
                    <a:pt x="33" y="116"/>
                  </a:lnTo>
                  <a:lnTo>
                    <a:pt x="33" y="9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2" y="17"/>
                  </a:lnTo>
                  <a:lnTo>
                    <a:pt x="105" y="17"/>
                  </a:lnTo>
                  <a:lnTo>
                    <a:pt x="132" y="25"/>
                  </a:lnTo>
                  <a:lnTo>
                    <a:pt x="154" y="17"/>
                  </a:lnTo>
                  <a:lnTo>
                    <a:pt x="161" y="0"/>
                  </a:lnTo>
                  <a:lnTo>
                    <a:pt x="174" y="17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27" y="25"/>
                  </a:lnTo>
                  <a:lnTo>
                    <a:pt x="119" y="77"/>
                  </a:lnTo>
                  <a:lnTo>
                    <a:pt x="112" y="94"/>
                  </a:lnTo>
                  <a:lnTo>
                    <a:pt x="112" y="185"/>
                  </a:lnTo>
                  <a:lnTo>
                    <a:pt x="90" y="193"/>
                  </a:lnTo>
                  <a:lnTo>
                    <a:pt x="77" y="193"/>
                  </a:lnTo>
                  <a:lnTo>
                    <a:pt x="70" y="185"/>
                  </a:lnTo>
                  <a:lnTo>
                    <a:pt x="64" y="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" name="Freeform 106"/>
            <p:cNvSpPr>
              <a:spLocks/>
            </p:cNvSpPr>
            <p:nvPr userDrawn="1"/>
          </p:nvSpPr>
          <p:spPr bwMode="auto">
            <a:xfrm>
              <a:off x="4602663" y="4977784"/>
              <a:ext cx="288676" cy="310959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63"/>
                </a:cxn>
                <a:cxn ang="0">
                  <a:pos x="80" y="180"/>
                </a:cxn>
                <a:cxn ang="0">
                  <a:pos x="102" y="180"/>
                </a:cxn>
                <a:cxn ang="0">
                  <a:pos x="131" y="188"/>
                </a:cxn>
                <a:cxn ang="0">
                  <a:pos x="151" y="180"/>
                </a:cxn>
                <a:cxn ang="0">
                  <a:pos x="131" y="159"/>
                </a:cxn>
                <a:cxn ang="0">
                  <a:pos x="131" y="112"/>
                </a:cxn>
                <a:cxn ang="0">
                  <a:pos x="164" y="104"/>
                </a:cxn>
                <a:cxn ang="0">
                  <a:pos x="156" y="75"/>
                </a:cxn>
                <a:cxn ang="0">
                  <a:pos x="131" y="82"/>
                </a:cxn>
                <a:cxn ang="0">
                  <a:pos x="131" y="75"/>
                </a:cxn>
                <a:cxn ang="0">
                  <a:pos x="146" y="69"/>
                </a:cxn>
                <a:cxn ang="0">
                  <a:pos x="131" y="60"/>
                </a:cxn>
                <a:cxn ang="0">
                  <a:pos x="131" y="32"/>
                </a:cxn>
                <a:cxn ang="0">
                  <a:pos x="115" y="23"/>
                </a:cxn>
                <a:cxn ang="0">
                  <a:pos x="102" y="23"/>
                </a:cxn>
                <a:cxn ang="0">
                  <a:pos x="102" y="32"/>
                </a:cxn>
                <a:cxn ang="0">
                  <a:pos x="80" y="38"/>
                </a:cxn>
                <a:cxn ang="0">
                  <a:pos x="69" y="23"/>
                </a:cxn>
                <a:cxn ang="0">
                  <a:pos x="69" y="0"/>
                </a:cxn>
                <a:cxn ang="0">
                  <a:pos x="25" y="0"/>
                </a:cxn>
                <a:cxn ang="0">
                  <a:pos x="10" y="16"/>
                </a:cxn>
                <a:cxn ang="0">
                  <a:pos x="25" y="82"/>
                </a:cxn>
                <a:cxn ang="0">
                  <a:pos x="25" y="104"/>
                </a:cxn>
                <a:cxn ang="0">
                  <a:pos x="10" y="112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64" h="188">
                  <a:moveTo>
                    <a:pt x="0" y="163"/>
                  </a:moveTo>
                  <a:lnTo>
                    <a:pt x="32" y="163"/>
                  </a:lnTo>
                  <a:lnTo>
                    <a:pt x="80" y="180"/>
                  </a:lnTo>
                  <a:lnTo>
                    <a:pt x="102" y="180"/>
                  </a:lnTo>
                  <a:lnTo>
                    <a:pt x="131" y="188"/>
                  </a:lnTo>
                  <a:lnTo>
                    <a:pt x="151" y="180"/>
                  </a:lnTo>
                  <a:lnTo>
                    <a:pt x="131" y="159"/>
                  </a:lnTo>
                  <a:lnTo>
                    <a:pt x="131" y="112"/>
                  </a:lnTo>
                  <a:lnTo>
                    <a:pt x="164" y="104"/>
                  </a:lnTo>
                  <a:lnTo>
                    <a:pt x="156" y="75"/>
                  </a:lnTo>
                  <a:lnTo>
                    <a:pt x="131" y="82"/>
                  </a:lnTo>
                  <a:lnTo>
                    <a:pt x="131" y="75"/>
                  </a:lnTo>
                  <a:lnTo>
                    <a:pt x="146" y="69"/>
                  </a:lnTo>
                  <a:lnTo>
                    <a:pt x="131" y="60"/>
                  </a:lnTo>
                  <a:lnTo>
                    <a:pt x="131" y="32"/>
                  </a:lnTo>
                  <a:lnTo>
                    <a:pt x="115" y="23"/>
                  </a:lnTo>
                  <a:lnTo>
                    <a:pt x="102" y="23"/>
                  </a:lnTo>
                  <a:lnTo>
                    <a:pt x="102" y="32"/>
                  </a:lnTo>
                  <a:lnTo>
                    <a:pt x="80" y="38"/>
                  </a:lnTo>
                  <a:lnTo>
                    <a:pt x="69" y="23"/>
                  </a:lnTo>
                  <a:lnTo>
                    <a:pt x="69" y="0"/>
                  </a:lnTo>
                  <a:lnTo>
                    <a:pt x="25" y="0"/>
                  </a:lnTo>
                  <a:lnTo>
                    <a:pt x="10" y="16"/>
                  </a:lnTo>
                  <a:lnTo>
                    <a:pt x="25" y="82"/>
                  </a:lnTo>
                  <a:lnTo>
                    <a:pt x="25" y="104"/>
                  </a:lnTo>
                  <a:lnTo>
                    <a:pt x="10" y="112"/>
                  </a:lnTo>
                  <a:lnTo>
                    <a:pt x="0" y="15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" name="Freeform 107"/>
            <p:cNvSpPr>
              <a:spLocks/>
            </p:cNvSpPr>
            <p:nvPr userDrawn="1"/>
          </p:nvSpPr>
          <p:spPr bwMode="auto">
            <a:xfrm>
              <a:off x="4708276" y="5369792"/>
              <a:ext cx="387248" cy="367197"/>
            </a:xfrm>
            <a:custGeom>
              <a:avLst/>
              <a:gdLst/>
              <a:ahLst/>
              <a:cxnLst>
                <a:cxn ang="0">
                  <a:pos x="198" y="17"/>
                </a:cxn>
                <a:cxn ang="0">
                  <a:pos x="205" y="69"/>
                </a:cxn>
                <a:cxn ang="0">
                  <a:pos x="198" y="69"/>
                </a:cxn>
                <a:cxn ang="0">
                  <a:pos x="191" y="75"/>
                </a:cxn>
                <a:cxn ang="0">
                  <a:pos x="198" y="82"/>
                </a:cxn>
                <a:cxn ang="0">
                  <a:pos x="205" y="75"/>
                </a:cxn>
                <a:cxn ang="0">
                  <a:pos x="220" y="75"/>
                </a:cxn>
                <a:cxn ang="0">
                  <a:pos x="220" y="114"/>
                </a:cxn>
                <a:cxn ang="0">
                  <a:pos x="198" y="122"/>
                </a:cxn>
                <a:cxn ang="0">
                  <a:pos x="183" y="153"/>
                </a:cxn>
                <a:cxn ang="0">
                  <a:pos x="154" y="176"/>
                </a:cxn>
                <a:cxn ang="0">
                  <a:pos x="139" y="201"/>
                </a:cxn>
                <a:cxn ang="0">
                  <a:pos x="71" y="206"/>
                </a:cxn>
                <a:cxn ang="0">
                  <a:pos x="49" y="222"/>
                </a:cxn>
                <a:cxn ang="0">
                  <a:pos x="42" y="222"/>
                </a:cxn>
                <a:cxn ang="0">
                  <a:pos x="27" y="206"/>
                </a:cxn>
                <a:cxn ang="0">
                  <a:pos x="20" y="176"/>
                </a:cxn>
                <a:cxn ang="0">
                  <a:pos x="20" y="168"/>
                </a:cxn>
                <a:cxn ang="0">
                  <a:pos x="7" y="114"/>
                </a:cxn>
                <a:cxn ang="0">
                  <a:pos x="0" y="114"/>
                </a:cxn>
                <a:cxn ang="0">
                  <a:pos x="7" y="107"/>
                </a:cxn>
                <a:cxn ang="0">
                  <a:pos x="14" y="114"/>
                </a:cxn>
                <a:cxn ang="0">
                  <a:pos x="27" y="114"/>
                </a:cxn>
                <a:cxn ang="0">
                  <a:pos x="49" y="107"/>
                </a:cxn>
                <a:cxn ang="0">
                  <a:pos x="49" y="43"/>
                </a:cxn>
                <a:cxn ang="0">
                  <a:pos x="55" y="60"/>
                </a:cxn>
                <a:cxn ang="0">
                  <a:pos x="55" y="75"/>
                </a:cxn>
                <a:cxn ang="0">
                  <a:pos x="71" y="75"/>
                </a:cxn>
                <a:cxn ang="0">
                  <a:pos x="97" y="60"/>
                </a:cxn>
                <a:cxn ang="0">
                  <a:pos x="106" y="69"/>
                </a:cxn>
                <a:cxn ang="0">
                  <a:pos x="176" y="0"/>
                </a:cxn>
                <a:cxn ang="0">
                  <a:pos x="191" y="17"/>
                </a:cxn>
                <a:cxn ang="0">
                  <a:pos x="198" y="17"/>
                </a:cxn>
                <a:cxn ang="0">
                  <a:pos x="198" y="17"/>
                </a:cxn>
              </a:cxnLst>
              <a:rect l="0" t="0" r="r" b="b"/>
              <a:pathLst>
                <a:path w="220" h="222">
                  <a:moveTo>
                    <a:pt x="198" y="17"/>
                  </a:moveTo>
                  <a:lnTo>
                    <a:pt x="205" y="69"/>
                  </a:lnTo>
                  <a:lnTo>
                    <a:pt x="198" y="69"/>
                  </a:lnTo>
                  <a:lnTo>
                    <a:pt x="191" y="75"/>
                  </a:lnTo>
                  <a:lnTo>
                    <a:pt x="198" y="82"/>
                  </a:lnTo>
                  <a:lnTo>
                    <a:pt x="205" y="75"/>
                  </a:lnTo>
                  <a:lnTo>
                    <a:pt x="220" y="75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83" y="153"/>
                  </a:lnTo>
                  <a:lnTo>
                    <a:pt x="154" y="176"/>
                  </a:lnTo>
                  <a:lnTo>
                    <a:pt x="139" y="201"/>
                  </a:lnTo>
                  <a:lnTo>
                    <a:pt x="71" y="206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27" y="206"/>
                  </a:lnTo>
                  <a:lnTo>
                    <a:pt x="20" y="176"/>
                  </a:lnTo>
                  <a:lnTo>
                    <a:pt x="20" y="168"/>
                  </a:lnTo>
                  <a:lnTo>
                    <a:pt x="7" y="114"/>
                  </a:lnTo>
                  <a:lnTo>
                    <a:pt x="0" y="114"/>
                  </a:lnTo>
                  <a:lnTo>
                    <a:pt x="7" y="107"/>
                  </a:lnTo>
                  <a:lnTo>
                    <a:pt x="14" y="114"/>
                  </a:lnTo>
                  <a:lnTo>
                    <a:pt x="27" y="114"/>
                  </a:lnTo>
                  <a:lnTo>
                    <a:pt x="49" y="107"/>
                  </a:lnTo>
                  <a:lnTo>
                    <a:pt x="49" y="43"/>
                  </a:lnTo>
                  <a:lnTo>
                    <a:pt x="55" y="60"/>
                  </a:lnTo>
                  <a:lnTo>
                    <a:pt x="55" y="75"/>
                  </a:lnTo>
                  <a:lnTo>
                    <a:pt x="71" y="75"/>
                  </a:lnTo>
                  <a:lnTo>
                    <a:pt x="97" y="60"/>
                  </a:lnTo>
                  <a:lnTo>
                    <a:pt x="106" y="69"/>
                  </a:lnTo>
                  <a:lnTo>
                    <a:pt x="176" y="0"/>
                  </a:lnTo>
                  <a:lnTo>
                    <a:pt x="191" y="17"/>
                  </a:lnTo>
                  <a:lnTo>
                    <a:pt x="198" y="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Freeform 108"/>
            <p:cNvSpPr>
              <a:spLocks/>
            </p:cNvSpPr>
            <p:nvPr userDrawn="1"/>
          </p:nvSpPr>
          <p:spPr bwMode="auto">
            <a:xfrm>
              <a:off x="4794527" y="5277166"/>
              <a:ext cx="228829" cy="22494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121"/>
                </a:cxn>
                <a:cxn ang="0">
                  <a:pos x="8" y="136"/>
                </a:cxn>
                <a:cxn ang="0">
                  <a:pos x="23" y="136"/>
                </a:cxn>
                <a:cxn ang="0">
                  <a:pos x="50" y="121"/>
                </a:cxn>
                <a:cxn ang="0">
                  <a:pos x="57" y="128"/>
                </a:cxn>
                <a:cxn ang="0">
                  <a:pos x="130" y="61"/>
                </a:cxn>
                <a:cxn ang="0">
                  <a:pos x="107" y="61"/>
                </a:cxn>
                <a:cxn ang="0">
                  <a:pos x="102" y="47"/>
                </a:cxn>
                <a:cxn ang="0">
                  <a:pos x="63" y="0"/>
                </a:cxn>
                <a:cxn ang="0">
                  <a:pos x="50" y="15"/>
                </a:cxn>
                <a:cxn ang="0">
                  <a:pos x="43" y="7"/>
                </a:cxn>
                <a:cxn ang="0">
                  <a:pos x="15" y="7"/>
                </a:cxn>
                <a:cxn ang="0">
                  <a:pos x="8" y="61"/>
                </a:cxn>
                <a:cxn ang="0">
                  <a:pos x="0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30" h="136">
                  <a:moveTo>
                    <a:pt x="0" y="104"/>
                  </a:moveTo>
                  <a:lnTo>
                    <a:pt x="8" y="121"/>
                  </a:lnTo>
                  <a:lnTo>
                    <a:pt x="8" y="136"/>
                  </a:lnTo>
                  <a:lnTo>
                    <a:pt x="23" y="136"/>
                  </a:lnTo>
                  <a:lnTo>
                    <a:pt x="50" y="121"/>
                  </a:lnTo>
                  <a:lnTo>
                    <a:pt x="57" y="128"/>
                  </a:lnTo>
                  <a:lnTo>
                    <a:pt x="130" y="61"/>
                  </a:lnTo>
                  <a:lnTo>
                    <a:pt x="107" y="61"/>
                  </a:lnTo>
                  <a:lnTo>
                    <a:pt x="102" y="47"/>
                  </a:lnTo>
                  <a:lnTo>
                    <a:pt x="63" y="0"/>
                  </a:lnTo>
                  <a:lnTo>
                    <a:pt x="50" y="15"/>
                  </a:lnTo>
                  <a:lnTo>
                    <a:pt x="43" y="7"/>
                  </a:lnTo>
                  <a:lnTo>
                    <a:pt x="15" y="7"/>
                  </a:lnTo>
                  <a:lnTo>
                    <a:pt x="8" y="61"/>
                  </a:lnTo>
                  <a:lnTo>
                    <a:pt x="0" y="7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" name="Freeform 109"/>
            <p:cNvSpPr>
              <a:spLocks/>
            </p:cNvSpPr>
            <p:nvPr userDrawn="1"/>
          </p:nvSpPr>
          <p:spPr bwMode="auto">
            <a:xfrm>
              <a:off x="4908941" y="5227544"/>
              <a:ext cx="195384" cy="17202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9" y="0"/>
                </a:cxn>
                <a:cxn ang="0">
                  <a:pos x="49" y="8"/>
                </a:cxn>
                <a:cxn ang="0">
                  <a:pos x="29" y="30"/>
                </a:cxn>
                <a:cxn ang="0">
                  <a:pos x="0" y="30"/>
                </a:cxn>
                <a:cxn ang="0">
                  <a:pos x="37" y="76"/>
                </a:cxn>
                <a:cxn ang="0">
                  <a:pos x="44" y="89"/>
                </a:cxn>
                <a:cxn ang="0">
                  <a:pos x="65" y="89"/>
                </a:cxn>
                <a:cxn ang="0">
                  <a:pos x="79" y="104"/>
                </a:cxn>
                <a:cxn ang="0">
                  <a:pos x="84" y="104"/>
                </a:cxn>
                <a:cxn ang="0">
                  <a:pos x="104" y="66"/>
                </a:cxn>
                <a:cxn ang="0">
                  <a:pos x="111" y="30"/>
                </a:cxn>
                <a:cxn ang="0">
                  <a:pos x="104" y="8"/>
                </a:cxn>
                <a:cxn ang="0">
                  <a:pos x="84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11" h="104">
                  <a:moveTo>
                    <a:pt x="69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37" y="76"/>
                  </a:lnTo>
                  <a:lnTo>
                    <a:pt x="44" y="89"/>
                  </a:lnTo>
                  <a:lnTo>
                    <a:pt x="65" y="89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104" y="66"/>
                  </a:lnTo>
                  <a:lnTo>
                    <a:pt x="111" y="30"/>
                  </a:lnTo>
                  <a:lnTo>
                    <a:pt x="104" y="8"/>
                  </a:lnTo>
                  <a:lnTo>
                    <a:pt x="84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" name="Freeform 110"/>
            <p:cNvSpPr>
              <a:spLocks/>
            </p:cNvSpPr>
            <p:nvPr userDrawn="1"/>
          </p:nvSpPr>
          <p:spPr bwMode="auto">
            <a:xfrm>
              <a:off x="5032157" y="5091913"/>
              <a:ext cx="248191" cy="405240"/>
            </a:xfrm>
            <a:custGeom>
              <a:avLst/>
              <a:gdLst/>
              <a:ahLst/>
              <a:cxnLst>
                <a:cxn ang="0">
                  <a:pos x="37" y="245"/>
                </a:cxn>
                <a:cxn ang="0">
                  <a:pos x="37" y="232"/>
                </a:cxn>
                <a:cxn ang="0">
                  <a:pos x="73" y="215"/>
                </a:cxn>
                <a:cxn ang="0">
                  <a:pos x="79" y="210"/>
                </a:cxn>
                <a:cxn ang="0">
                  <a:pos x="79" y="188"/>
                </a:cxn>
                <a:cxn ang="0">
                  <a:pos x="57" y="149"/>
                </a:cxn>
                <a:cxn ang="0">
                  <a:pos x="141" y="75"/>
                </a:cxn>
                <a:cxn ang="0">
                  <a:pos x="134" y="0"/>
                </a:cxn>
                <a:cxn ang="0">
                  <a:pos x="121" y="13"/>
                </a:cxn>
                <a:cxn ang="0">
                  <a:pos x="73" y="13"/>
                </a:cxn>
                <a:cxn ang="0">
                  <a:pos x="57" y="30"/>
                </a:cxn>
                <a:cxn ang="0">
                  <a:pos x="73" y="45"/>
                </a:cxn>
                <a:cxn ang="0">
                  <a:pos x="79" y="67"/>
                </a:cxn>
                <a:cxn ang="0">
                  <a:pos x="79" y="82"/>
                </a:cxn>
                <a:cxn ang="0">
                  <a:pos x="73" y="95"/>
                </a:cxn>
                <a:cxn ang="0">
                  <a:pos x="57" y="82"/>
                </a:cxn>
                <a:cxn ang="0">
                  <a:pos x="57" y="67"/>
                </a:cxn>
                <a:cxn ang="0">
                  <a:pos x="49" y="67"/>
                </a:cxn>
                <a:cxn ang="0">
                  <a:pos x="44" y="50"/>
                </a:cxn>
                <a:cxn ang="0">
                  <a:pos x="0" y="75"/>
                </a:cxn>
                <a:cxn ang="0">
                  <a:pos x="0" y="82"/>
                </a:cxn>
                <a:cxn ang="0">
                  <a:pos x="16" y="82"/>
                </a:cxn>
                <a:cxn ang="0">
                  <a:pos x="37" y="90"/>
                </a:cxn>
                <a:cxn ang="0">
                  <a:pos x="44" y="112"/>
                </a:cxn>
                <a:cxn ang="0">
                  <a:pos x="37" y="149"/>
                </a:cxn>
                <a:cxn ang="0">
                  <a:pos x="16" y="188"/>
                </a:cxn>
                <a:cxn ang="0">
                  <a:pos x="24" y="245"/>
                </a:cxn>
                <a:cxn ang="0">
                  <a:pos x="37" y="245"/>
                </a:cxn>
                <a:cxn ang="0">
                  <a:pos x="37" y="245"/>
                </a:cxn>
              </a:cxnLst>
              <a:rect l="0" t="0" r="r" b="b"/>
              <a:pathLst>
                <a:path w="141" h="245">
                  <a:moveTo>
                    <a:pt x="37" y="245"/>
                  </a:moveTo>
                  <a:lnTo>
                    <a:pt x="37" y="232"/>
                  </a:lnTo>
                  <a:lnTo>
                    <a:pt x="73" y="215"/>
                  </a:lnTo>
                  <a:lnTo>
                    <a:pt x="79" y="210"/>
                  </a:lnTo>
                  <a:lnTo>
                    <a:pt x="79" y="188"/>
                  </a:lnTo>
                  <a:lnTo>
                    <a:pt x="57" y="149"/>
                  </a:lnTo>
                  <a:lnTo>
                    <a:pt x="141" y="75"/>
                  </a:lnTo>
                  <a:lnTo>
                    <a:pt x="134" y="0"/>
                  </a:lnTo>
                  <a:lnTo>
                    <a:pt x="121" y="13"/>
                  </a:lnTo>
                  <a:lnTo>
                    <a:pt x="73" y="13"/>
                  </a:lnTo>
                  <a:lnTo>
                    <a:pt x="57" y="30"/>
                  </a:lnTo>
                  <a:lnTo>
                    <a:pt x="73" y="45"/>
                  </a:lnTo>
                  <a:lnTo>
                    <a:pt x="79" y="67"/>
                  </a:lnTo>
                  <a:lnTo>
                    <a:pt x="79" y="82"/>
                  </a:lnTo>
                  <a:lnTo>
                    <a:pt x="73" y="95"/>
                  </a:lnTo>
                  <a:lnTo>
                    <a:pt x="57" y="82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4" y="5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37" y="90"/>
                  </a:lnTo>
                  <a:lnTo>
                    <a:pt x="44" y="112"/>
                  </a:lnTo>
                  <a:lnTo>
                    <a:pt x="37" y="149"/>
                  </a:lnTo>
                  <a:lnTo>
                    <a:pt x="16" y="188"/>
                  </a:lnTo>
                  <a:lnTo>
                    <a:pt x="24" y="245"/>
                  </a:lnTo>
                  <a:lnTo>
                    <a:pt x="37" y="2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" name="Freeform 111"/>
            <p:cNvSpPr>
              <a:spLocks/>
            </p:cNvSpPr>
            <p:nvPr userDrawn="1"/>
          </p:nvSpPr>
          <p:spPr bwMode="auto">
            <a:xfrm>
              <a:off x="5350756" y="5141534"/>
              <a:ext cx="151379" cy="3341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" y="180"/>
                </a:cxn>
                <a:cxn ang="0">
                  <a:pos x="19" y="202"/>
                </a:cxn>
                <a:cxn ang="0">
                  <a:pos x="41" y="202"/>
                </a:cxn>
                <a:cxn ang="0">
                  <a:pos x="79" y="47"/>
                </a:cxn>
                <a:cxn ang="0">
                  <a:pos x="86" y="54"/>
                </a:cxn>
                <a:cxn ang="0">
                  <a:pos x="79" y="10"/>
                </a:cxn>
                <a:cxn ang="0">
                  <a:pos x="72" y="0"/>
                </a:cxn>
                <a:cxn ang="0">
                  <a:pos x="67" y="17"/>
                </a:cxn>
                <a:cxn ang="0">
                  <a:pos x="61" y="17"/>
                </a:cxn>
                <a:cxn ang="0">
                  <a:pos x="61" y="40"/>
                </a:cxn>
                <a:cxn ang="0">
                  <a:pos x="19" y="62"/>
                </a:cxn>
                <a:cxn ang="0">
                  <a:pos x="5" y="84"/>
                </a:cxn>
                <a:cxn ang="0">
                  <a:pos x="19" y="121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86" h="202">
                  <a:moveTo>
                    <a:pt x="0" y="144"/>
                  </a:moveTo>
                  <a:lnTo>
                    <a:pt x="5" y="180"/>
                  </a:lnTo>
                  <a:lnTo>
                    <a:pt x="19" y="202"/>
                  </a:lnTo>
                  <a:lnTo>
                    <a:pt x="41" y="202"/>
                  </a:lnTo>
                  <a:lnTo>
                    <a:pt x="79" y="47"/>
                  </a:lnTo>
                  <a:lnTo>
                    <a:pt x="86" y="54"/>
                  </a:lnTo>
                  <a:lnTo>
                    <a:pt x="79" y="10"/>
                  </a:lnTo>
                  <a:lnTo>
                    <a:pt x="72" y="0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61" y="40"/>
                  </a:lnTo>
                  <a:lnTo>
                    <a:pt x="19" y="62"/>
                  </a:lnTo>
                  <a:lnTo>
                    <a:pt x="5" y="84"/>
                  </a:lnTo>
                  <a:lnTo>
                    <a:pt x="19" y="12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" name="Freeform 112"/>
            <p:cNvSpPr>
              <a:spLocks/>
            </p:cNvSpPr>
            <p:nvPr userDrawn="1"/>
          </p:nvSpPr>
          <p:spPr bwMode="auto">
            <a:xfrm>
              <a:off x="4956467" y="5550082"/>
              <a:ext cx="66888" cy="64508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22" y="32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0"/>
                </a:cxn>
                <a:cxn ang="0">
                  <a:pos x="22" y="7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38" y="13"/>
                </a:cxn>
              </a:cxnLst>
              <a:rect l="0" t="0" r="r" b="b"/>
              <a:pathLst>
                <a:path w="38" h="39">
                  <a:moveTo>
                    <a:pt x="38" y="13"/>
                  </a:moveTo>
                  <a:lnTo>
                    <a:pt x="22" y="3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" name="Freeform 113"/>
            <p:cNvSpPr>
              <a:spLocks/>
            </p:cNvSpPr>
            <p:nvPr userDrawn="1"/>
          </p:nvSpPr>
          <p:spPr bwMode="auto">
            <a:xfrm>
              <a:off x="5095525" y="5075373"/>
              <a:ext cx="73929" cy="172020"/>
            </a:xfrm>
            <a:custGeom>
              <a:avLst/>
              <a:gdLst/>
              <a:ahLst/>
              <a:cxnLst>
                <a:cxn ang="0">
                  <a:pos x="8" y="60"/>
                </a:cxn>
                <a:cxn ang="0">
                  <a:pos x="0" y="53"/>
                </a:cxn>
                <a:cxn ang="0">
                  <a:pos x="8" y="36"/>
                </a:cxn>
                <a:cxn ang="0">
                  <a:pos x="8" y="23"/>
                </a:cxn>
                <a:cxn ang="0">
                  <a:pos x="13" y="16"/>
                </a:cxn>
                <a:cxn ang="0">
                  <a:pos x="8" y="0"/>
                </a:cxn>
                <a:cxn ang="0">
                  <a:pos x="21" y="0"/>
                </a:cxn>
                <a:cxn ang="0">
                  <a:pos x="35" y="23"/>
                </a:cxn>
                <a:cxn ang="0">
                  <a:pos x="21" y="36"/>
                </a:cxn>
                <a:cxn ang="0">
                  <a:pos x="35" y="53"/>
                </a:cxn>
                <a:cxn ang="0">
                  <a:pos x="42" y="75"/>
                </a:cxn>
                <a:cxn ang="0">
                  <a:pos x="42" y="90"/>
                </a:cxn>
                <a:cxn ang="0">
                  <a:pos x="35" y="104"/>
                </a:cxn>
                <a:cxn ang="0">
                  <a:pos x="21" y="90"/>
                </a:cxn>
                <a:cxn ang="0">
                  <a:pos x="21" y="75"/>
                </a:cxn>
                <a:cxn ang="0">
                  <a:pos x="13" y="75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8" y="60"/>
                </a:cxn>
              </a:cxnLst>
              <a:rect l="0" t="0" r="r" b="b"/>
              <a:pathLst>
                <a:path w="42" h="104">
                  <a:moveTo>
                    <a:pt x="8" y="60"/>
                  </a:moveTo>
                  <a:lnTo>
                    <a:pt x="0" y="53"/>
                  </a:lnTo>
                  <a:lnTo>
                    <a:pt x="8" y="36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21" y="36"/>
                  </a:lnTo>
                  <a:lnTo>
                    <a:pt x="35" y="53"/>
                  </a:lnTo>
                  <a:lnTo>
                    <a:pt x="42" y="75"/>
                  </a:lnTo>
                  <a:lnTo>
                    <a:pt x="42" y="90"/>
                  </a:lnTo>
                  <a:lnTo>
                    <a:pt x="35" y="104"/>
                  </a:lnTo>
                  <a:lnTo>
                    <a:pt x="21" y="90"/>
                  </a:lnTo>
                  <a:lnTo>
                    <a:pt x="21" y="75"/>
                  </a:lnTo>
                  <a:lnTo>
                    <a:pt x="13" y="75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" name="Freeform 114"/>
            <p:cNvSpPr>
              <a:spLocks/>
            </p:cNvSpPr>
            <p:nvPr userDrawn="1"/>
          </p:nvSpPr>
          <p:spPr bwMode="auto">
            <a:xfrm>
              <a:off x="4490009" y="3884464"/>
              <a:ext cx="88011" cy="188561"/>
            </a:xfrm>
            <a:custGeom>
              <a:avLst/>
              <a:gdLst/>
              <a:ahLst/>
              <a:cxnLst>
                <a:cxn ang="0">
                  <a:pos x="50" y="71"/>
                </a:cxn>
                <a:cxn ang="0">
                  <a:pos x="50" y="79"/>
                </a:cxn>
                <a:cxn ang="0">
                  <a:pos x="39" y="101"/>
                </a:cxn>
                <a:cxn ang="0">
                  <a:pos x="39" y="109"/>
                </a:cxn>
                <a:cxn ang="0">
                  <a:pos x="30" y="114"/>
                </a:cxn>
                <a:cxn ang="0">
                  <a:pos x="30" y="87"/>
                </a:cxn>
                <a:cxn ang="0">
                  <a:pos x="9" y="79"/>
                </a:cxn>
                <a:cxn ang="0">
                  <a:pos x="0" y="64"/>
                </a:cxn>
                <a:cxn ang="0">
                  <a:pos x="15" y="42"/>
                </a:cxn>
                <a:cxn ang="0">
                  <a:pos x="9" y="8"/>
                </a:cxn>
                <a:cxn ang="0">
                  <a:pos x="15" y="0"/>
                </a:cxn>
                <a:cxn ang="0">
                  <a:pos x="39" y="0"/>
                </a:cxn>
                <a:cxn ang="0">
                  <a:pos x="44" y="8"/>
                </a:cxn>
                <a:cxn ang="0">
                  <a:pos x="50" y="0"/>
                </a:cxn>
                <a:cxn ang="0">
                  <a:pos x="44" y="15"/>
                </a:cxn>
                <a:cxn ang="0">
                  <a:pos x="50" y="34"/>
                </a:cxn>
                <a:cxn ang="0">
                  <a:pos x="39" y="51"/>
                </a:cxn>
                <a:cxn ang="0">
                  <a:pos x="39" y="64"/>
                </a:cxn>
                <a:cxn ang="0">
                  <a:pos x="50" y="64"/>
                </a:cxn>
                <a:cxn ang="0">
                  <a:pos x="50" y="71"/>
                </a:cxn>
                <a:cxn ang="0">
                  <a:pos x="50" y="71"/>
                </a:cxn>
                <a:cxn ang="0">
                  <a:pos x="50" y="71"/>
                </a:cxn>
              </a:cxnLst>
              <a:rect l="0" t="0" r="r" b="b"/>
              <a:pathLst>
                <a:path w="50" h="114">
                  <a:moveTo>
                    <a:pt x="50" y="71"/>
                  </a:moveTo>
                  <a:lnTo>
                    <a:pt x="50" y="79"/>
                  </a:lnTo>
                  <a:lnTo>
                    <a:pt x="39" y="101"/>
                  </a:lnTo>
                  <a:lnTo>
                    <a:pt x="39" y="109"/>
                  </a:lnTo>
                  <a:lnTo>
                    <a:pt x="30" y="114"/>
                  </a:lnTo>
                  <a:lnTo>
                    <a:pt x="30" y="87"/>
                  </a:lnTo>
                  <a:lnTo>
                    <a:pt x="9" y="79"/>
                  </a:lnTo>
                  <a:lnTo>
                    <a:pt x="0" y="64"/>
                  </a:lnTo>
                  <a:lnTo>
                    <a:pt x="15" y="42"/>
                  </a:lnTo>
                  <a:lnTo>
                    <a:pt x="9" y="8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50" y="34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50" y="64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" name="Freeform 115"/>
            <p:cNvSpPr>
              <a:spLocks/>
            </p:cNvSpPr>
            <p:nvPr userDrawn="1"/>
          </p:nvSpPr>
          <p:spPr bwMode="auto">
            <a:xfrm>
              <a:off x="4658990" y="4569237"/>
              <a:ext cx="309799" cy="1968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25" y="21"/>
                </a:cxn>
                <a:cxn ang="0">
                  <a:pos x="125" y="37"/>
                </a:cxn>
                <a:cxn ang="0">
                  <a:pos x="139" y="45"/>
                </a:cxn>
                <a:cxn ang="0">
                  <a:pos x="176" y="89"/>
                </a:cxn>
                <a:cxn ang="0">
                  <a:pos x="119" y="89"/>
                </a:cxn>
                <a:cxn ang="0">
                  <a:pos x="114" y="105"/>
                </a:cxn>
                <a:cxn ang="0">
                  <a:pos x="85" y="105"/>
                </a:cxn>
                <a:cxn ang="0">
                  <a:pos x="77" y="89"/>
                </a:cxn>
                <a:cxn ang="0">
                  <a:pos x="70" y="89"/>
                </a:cxn>
                <a:cxn ang="0">
                  <a:pos x="57" y="112"/>
                </a:cxn>
                <a:cxn ang="0">
                  <a:pos x="37" y="119"/>
                </a:cxn>
                <a:cxn ang="0">
                  <a:pos x="30" y="119"/>
                </a:cxn>
                <a:cxn ang="0">
                  <a:pos x="8" y="89"/>
                </a:cxn>
                <a:cxn ang="0">
                  <a:pos x="0" y="84"/>
                </a:cxn>
                <a:cxn ang="0">
                  <a:pos x="21" y="60"/>
                </a:cxn>
                <a:cxn ang="0">
                  <a:pos x="70" y="37"/>
                </a:cxn>
                <a:cxn ang="0">
                  <a:pos x="57" y="37"/>
                </a:cxn>
                <a:cxn ang="0">
                  <a:pos x="85" y="3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76" h="119">
                  <a:moveTo>
                    <a:pt x="114" y="0"/>
                  </a:moveTo>
                  <a:lnTo>
                    <a:pt x="125" y="21"/>
                  </a:lnTo>
                  <a:lnTo>
                    <a:pt x="125" y="37"/>
                  </a:lnTo>
                  <a:lnTo>
                    <a:pt x="139" y="45"/>
                  </a:lnTo>
                  <a:lnTo>
                    <a:pt x="176" y="89"/>
                  </a:lnTo>
                  <a:lnTo>
                    <a:pt x="119" y="89"/>
                  </a:lnTo>
                  <a:lnTo>
                    <a:pt x="114" y="105"/>
                  </a:lnTo>
                  <a:lnTo>
                    <a:pt x="85" y="105"/>
                  </a:lnTo>
                  <a:lnTo>
                    <a:pt x="77" y="89"/>
                  </a:lnTo>
                  <a:lnTo>
                    <a:pt x="70" y="89"/>
                  </a:lnTo>
                  <a:lnTo>
                    <a:pt x="57" y="112"/>
                  </a:lnTo>
                  <a:lnTo>
                    <a:pt x="37" y="119"/>
                  </a:lnTo>
                  <a:lnTo>
                    <a:pt x="30" y="119"/>
                  </a:lnTo>
                  <a:lnTo>
                    <a:pt x="8" y="89"/>
                  </a:lnTo>
                  <a:lnTo>
                    <a:pt x="0" y="84"/>
                  </a:lnTo>
                  <a:lnTo>
                    <a:pt x="21" y="60"/>
                  </a:lnTo>
                  <a:lnTo>
                    <a:pt x="70" y="37"/>
                  </a:lnTo>
                  <a:lnTo>
                    <a:pt x="57" y="37"/>
                  </a:lnTo>
                  <a:lnTo>
                    <a:pt x="85" y="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" name="Freeform 116"/>
            <p:cNvSpPr>
              <a:spLocks/>
            </p:cNvSpPr>
            <p:nvPr userDrawn="1"/>
          </p:nvSpPr>
          <p:spPr bwMode="auto">
            <a:xfrm>
              <a:off x="4996952" y="4863656"/>
              <a:ext cx="51046" cy="44659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0" y="27"/>
                </a:cxn>
                <a:cxn ang="0">
                  <a:pos x="29" y="0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9" y="27"/>
                </a:cxn>
              </a:cxnLst>
              <a:rect l="0" t="0" r="r" b="b"/>
              <a:pathLst>
                <a:path w="29" h="27">
                  <a:moveTo>
                    <a:pt x="29" y="27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" name="Freeform 117"/>
            <p:cNvSpPr>
              <a:spLocks/>
            </p:cNvSpPr>
            <p:nvPr userDrawn="1"/>
          </p:nvSpPr>
          <p:spPr bwMode="auto">
            <a:xfrm>
              <a:off x="6637477" y="4340979"/>
              <a:ext cx="183063" cy="36388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5"/>
                </a:cxn>
                <a:cxn ang="0">
                  <a:pos x="0" y="35"/>
                </a:cxn>
                <a:cxn ang="0">
                  <a:pos x="13" y="60"/>
                </a:cxn>
                <a:cxn ang="0">
                  <a:pos x="13" y="82"/>
                </a:cxn>
                <a:cxn ang="0">
                  <a:pos x="22" y="99"/>
                </a:cxn>
                <a:cxn ang="0">
                  <a:pos x="28" y="128"/>
                </a:cxn>
                <a:cxn ang="0">
                  <a:pos x="13" y="164"/>
                </a:cxn>
                <a:cxn ang="0">
                  <a:pos x="13" y="180"/>
                </a:cxn>
                <a:cxn ang="0">
                  <a:pos x="35" y="212"/>
                </a:cxn>
                <a:cxn ang="0">
                  <a:pos x="35" y="201"/>
                </a:cxn>
                <a:cxn ang="0">
                  <a:pos x="42" y="212"/>
                </a:cxn>
                <a:cxn ang="0">
                  <a:pos x="57" y="220"/>
                </a:cxn>
                <a:cxn ang="0">
                  <a:pos x="62" y="212"/>
                </a:cxn>
                <a:cxn ang="0">
                  <a:pos x="57" y="201"/>
                </a:cxn>
                <a:cxn ang="0">
                  <a:pos x="35" y="201"/>
                </a:cxn>
                <a:cxn ang="0">
                  <a:pos x="28" y="164"/>
                </a:cxn>
                <a:cxn ang="0">
                  <a:pos x="22" y="164"/>
                </a:cxn>
                <a:cxn ang="0">
                  <a:pos x="22" y="156"/>
                </a:cxn>
                <a:cxn ang="0">
                  <a:pos x="28" y="128"/>
                </a:cxn>
                <a:cxn ang="0">
                  <a:pos x="28" y="104"/>
                </a:cxn>
                <a:cxn ang="0">
                  <a:pos x="42" y="104"/>
                </a:cxn>
                <a:cxn ang="0">
                  <a:pos x="42" y="119"/>
                </a:cxn>
                <a:cxn ang="0">
                  <a:pos x="57" y="119"/>
                </a:cxn>
                <a:cxn ang="0">
                  <a:pos x="70" y="136"/>
                </a:cxn>
                <a:cxn ang="0">
                  <a:pos x="70" y="128"/>
                </a:cxn>
                <a:cxn ang="0">
                  <a:pos x="62" y="104"/>
                </a:cxn>
                <a:cxn ang="0">
                  <a:pos x="70" y="87"/>
                </a:cxn>
                <a:cxn ang="0">
                  <a:pos x="104" y="87"/>
                </a:cxn>
                <a:cxn ang="0">
                  <a:pos x="104" y="74"/>
                </a:cxn>
                <a:cxn ang="0">
                  <a:pos x="79" y="32"/>
                </a:cxn>
                <a:cxn ang="0">
                  <a:pos x="42" y="45"/>
                </a:cxn>
                <a:cxn ang="0">
                  <a:pos x="42" y="15"/>
                </a:cxn>
                <a:cxn ang="0">
                  <a:pos x="35" y="1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104" h="220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3" y="60"/>
                  </a:lnTo>
                  <a:lnTo>
                    <a:pt x="13" y="82"/>
                  </a:lnTo>
                  <a:lnTo>
                    <a:pt x="22" y="99"/>
                  </a:lnTo>
                  <a:lnTo>
                    <a:pt x="28" y="128"/>
                  </a:lnTo>
                  <a:lnTo>
                    <a:pt x="13" y="164"/>
                  </a:lnTo>
                  <a:lnTo>
                    <a:pt x="13" y="180"/>
                  </a:lnTo>
                  <a:lnTo>
                    <a:pt x="35" y="212"/>
                  </a:lnTo>
                  <a:lnTo>
                    <a:pt x="35" y="201"/>
                  </a:lnTo>
                  <a:lnTo>
                    <a:pt x="42" y="212"/>
                  </a:lnTo>
                  <a:lnTo>
                    <a:pt x="57" y="220"/>
                  </a:lnTo>
                  <a:lnTo>
                    <a:pt x="62" y="212"/>
                  </a:lnTo>
                  <a:lnTo>
                    <a:pt x="57" y="201"/>
                  </a:lnTo>
                  <a:lnTo>
                    <a:pt x="35" y="201"/>
                  </a:lnTo>
                  <a:lnTo>
                    <a:pt x="28" y="164"/>
                  </a:lnTo>
                  <a:lnTo>
                    <a:pt x="22" y="164"/>
                  </a:lnTo>
                  <a:lnTo>
                    <a:pt x="22" y="156"/>
                  </a:lnTo>
                  <a:lnTo>
                    <a:pt x="28" y="128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2" y="119"/>
                  </a:lnTo>
                  <a:lnTo>
                    <a:pt x="57" y="119"/>
                  </a:lnTo>
                  <a:lnTo>
                    <a:pt x="70" y="136"/>
                  </a:lnTo>
                  <a:lnTo>
                    <a:pt x="70" y="128"/>
                  </a:lnTo>
                  <a:lnTo>
                    <a:pt x="62" y="104"/>
                  </a:lnTo>
                  <a:lnTo>
                    <a:pt x="70" y="87"/>
                  </a:lnTo>
                  <a:lnTo>
                    <a:pt x="104" y="87"/>
                  </a:lnTo>
                  <a:lnTo>
                    <a:pt x="104" y="74"/>
                  </a:lnTo>
                  <a:lnTo>
                    <a:pt x="79" y="32"/>
                  </a:lnTo>
                  <a:lnTo>
                    <a:pt x="42" y="45"/>
                  </a:lnTo>
                  <a:lnTo>
                    <a:pt x="42" y="15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" name="Freeform 118"/>
            <p:cNvSpPr>
              <a:spLocks/>
            </p:cNvSpPr>
            <p:nvPr userDrawn="1"/>
          </p:nvSpPr>
          <p:spPr bwMode="auto">
            <a:xfrm>
              <a:off x="6746610" y="4276472"/>
              <a:ext cx="161940" cy="3506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57" y="0"/>
                </a:cxn>
                <a:cxn ang="0">
                  <a:pos x="57" y="17"/>
                </a:cxn>
                <a:cxn ang="0">
                  <a:pos x="79" y="17"/>
                </a:cxn>
                <a:cxn ang="0">
                  <a:pos x="57" y="22"/>
                </a:cxn>
                <a:cxn ang="0">
                  <a:pos x="50" y="45"/>
                </a:cxn>
                <a:cxn ang="0">
                  <a:pos x="42" y="54"/>
                </a:cxn>
                <a:cxn ang="0">
                  <a:pos x="92" y="136"/>
                </a:cxn>
                <a:cxn ang="0">
                  <a:pos x="85" y="175"/>
                </a:cxn>
                <a:cxn ang="0">
                  <a:pos x="62" y="187"/>
                </a:cxn>
                <a:cxn ang="0">
                  <a:pos x="57" y="187"/>
                </a:cxn>
                <a:cxn ang="0">
                  <a:pos x="50" y="205"/>
                </a:cxn>
                <a:cxn ang="0">
                  <a:pos x="35" y="212"/>
                </a:cxn>
                <a:cxn ang="0">
                  <a:pos x="35" y="197"/>
                </a:cxn>
                <a:cxn ang="0">
                  <a:pos x="23" y="187"/>
                </a:cxn>
                <a:cxn ang="0">
                  <a:pos x="62" y="158"/>
                </a:cxn>
                <a:cxn ang="0">
                  <a:pos x="62" y="113"/>
                </a:cxn>
                <a:cxn ang="0">
                  <a:pos x="50" y="91"/>
                </a:cxn>
                <a:cxn ang="0">
                  <a:pos x="50" y="82"/>
                </a:cxn>
                <a:cxn ang="0">
                  <a:pos x="13" y="54"/>
                </a:cxn>
                <a:cxn ang="0">
                  <a:pos x="35" y="45"/>
                </a:cxn>
                <a:cxn ang="0">
                  <a:pos x="23" y="39"/>
                </a:cxn>
                <a:cxn ang="0">
                  <a:pos x="8" y="2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2" h="212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79" y="17"/>
                  </a:lnTo>
                  <a:lnTo>
                    <a:pt x="57" y="22"/>
                  </a:lnTo>
                  <a:lnTo>
                    <a:pt x="50" y="45"/>
                  </a:lnTo>
                  <a:lnTo>
                    <a:pt x="42" y="54"/>
                  </a:lnTo>
                  <a:lnTo>
                    <a:pt x="92" y="136"/>
                  </a:lnTo>
                  <a:lnTo>
                    <a:pt x="85" y="175"/>
                  </a:lnTo>
                  <a:lnTo>
                    <a:pt x="62" y="187"/>
                  </a:lnTo>
                  <a:lnTo>
                    <a:pt x="57" y="187"/>
                  </a:lnTo>
                  <a:lnTo>
                    <a:pt x="50" y="205"/>
                  </a:lnTo>
                  <a:lnTo>
                    <a:pt x="35" y="212"/>
                  </a:lnTo>
                  <a:lnTo>
                    <a:pt x="35" y="197"/>
                  </a:lnTo>
                  <a:lnTo>
                    <a:pt x="23" y="187"/>
                  </a:lnTo>
                  <a:lnTo>
                    <a:pt x="62" y="158"/>
                  </a:lnTo>
                  <a:lnTo>
                    <a:pt x="62" y="113"/>
                  </a:lnTo>
                  <a:lnTo>
                    <a:pt x="50" y="91"/>
                  </a:lnTo>
                  <a:lnTo>
                    <a:pt x="50" y="82"/>
                  </a:lnTo>
                  <a:lnTo>
                    <a:pt x="13" y="54"/>
                  </a:lnTo>
                  <a:lnTo>
                    <a:pt x="35" y="45"/>
                  </a:lnTo>
                  <a:lnTo>
                    <a:pt x="23" y="39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" name="Freeform 119"/>
            <p:cNvSpPr>
              <a:spLocks/>
            </p:cNvSpPr>
            <p:nvPr userDrawn="1"/>
          </p:nvSpPr>
          <p:spPr bwMode="auto">
            <a:xfrm>
              <a:off x="6746610" y="4491497"/>
              <a:ext cx="114414" cy="99242"/>
            </a:xfrm>
            <a:custGeom>
              <a:avLst/>
              <a:gdLst/>
              <a:ahLst/>
              <a:cxnLst>
                <a:cxn ang="0">
                  <a:pos x="23" y="60"/>
                </a:cxn>
                <a:cxn ang="0">
                  <a:pos x="65" y="31"/>
                </a:cxn>
                <a:cxn ang="0">
                  <a:pos x="65" y="0"/>
                </a:cxn>
                <a:cxn ang="0">
                  <a:pos x="52" y="0"/>
                </a:cxn>
                <a:cxn ang="0">
                  <a:pos x="52" y="10"/>
                </a:cxn>
                <a:cxn ang="0">
                  <a:pos x="4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8" y="40"/>
                </a:cxn>
                <a:cxn ang="0">
                  <a:pos x="8" y="60"/>
                </a:cxn>
                <a:cxn ang="0">
                  <a:pos x="23" y="60"/>
                </a:cxn>
                <a:cxn ang="0">
                  <a:pos x="23" y="60"/>
                </a:cxn>
              </a:cxnLst>
              <a:rect l="0" t="0" r="r" b="b"/>
              <a:pathLst>
                <a:path w="65" h="60">
                  <a:moveTo>
                    <a:pt x="23" y="60"/>
                  </a:moveTo>
                  <a:lnTo>
                    <a:pt x="65" y="31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8" y="40"/>
                  </a:lnTo>
                  <a:lnTo>
                    <a:pt x="8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" name="Freeform 120"/>
            <p:cNvSpPr>
              <a:spLocks/>
            </p:cNvSpPr>
            <p:nvPr userDrawn="1"/>
          </p:nvSpPr>
          <p:spPr bwMode="auto">
            <a:xfrm>
              <a:off x="6695564" y="4676749"/>
              <a:ext cx="91531" cy="138939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24" y="17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4" y="52"/>
                </a:cxn>
                <a:cxn ang="0">
                  <a:pos x="44" y="84"/>
                </a:cxn>
                <a:cxn ang="0">
                  <a:pos x="52" y="84"/>
                </a:cxn>
                <a:cxn ang="0">
                  <a:pos x="44" y="52"/>
                </a:cxn>
                <a:cxn ang="0">
                  <a:pos x="44" y="22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9" y="9"/>
                </a:cxn>
              </a:cxnLst>
              <a:rect l="0" t="0" r="r" b="b"/>
              <a:pathLst>
                <a:path w="52" h="84">
                  <a:moveTo>
                    <a:pt x="29" y="9"/>
                  </a:moveTo>
                  <a:lnTo>
                    <a:pt x="24" y="17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4" y="52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44" y="52"/>
                  </a:lnTo>
                  <a:lnTo>
                    <a:pt x="44" y="22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" name="Freeform 121"/>
            <p:cNvSpPr>
              <a:spLocks/>
            </p:cNvSpPr>
            <p:nvPr userDrawn="1"/>
          </p:nvSpPr>
          <p:spPr bwMode="auto">
            <a:xfrm>
              <a:off x="6908551" y="4676749"/>
              <a:ext cx="239390" cy="13893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5" y="22"/>
                </a:cxn>
                <a:cxn ang="0">
                  <a:pos x="77" y="39"/>
                </a:cxn>
                <a:cxn ang="0">
                  <a:pos x="55" y="39"/>
                </a:cxn>
                <a:cxn ang="0">
                  <a:pos x="45" y="52"/>
                </a:cxn>
                <a:cxn ang="0">
                  <a:pos x="28" y="52"/>
                </a:cxn>
                <a:cxn ang="0">
                  <a:pos x="28" y="76"/>
                </a:cxn>
                <a:cxn ang="0">
                  <a:pos x="0" y="76"/>
                </a:cxn>
                <a:cxn ang="0">
                  <a:pos x="12" y="84"/>
                </a:cxn>
                <a:cxn ang="0">
                  <a:pos x="34" y="84"/>
                </a:cxn>
                <a:cxn ang="0">
                  <a:pos x="45" y="76"/>
                </a:cxn>
                <a:cxn ang="0">
                  <a:pos x="55" y="84"/>
                </a:cxn>
                <a:cxn ang="0">
                  <a:pos x="70" y="76"/>
                </a:cxn>
                <a:cxn ang="0">
                  <a:pos x="90" y="39"/>
                </a:cxn>
                <a:cxn ang="0">
                  <a:pos x="127" y="39"/>
                </a:cxn>
                <a:cxn ang="0">
                  <a:pos x="119" y="22"/>
                </a:cxn>
                <a:cxn ang="0">
                  <a:pos x="136" y="22"/>
                </a:cxn>
                <a:cxn ang="0">
                  <a:pos x="112" y="17"/>
                </a:cxn>
                <a:cxn ang="0">
                  <a:pos x="112" y="9"/>
                </a:cxn>
                <a:cxn ang="0">
                  <a:pos x="97" y="0"/>
                </a:cxn>
                <a:cxn ang="0">
                  <a:pos x="85" y="17"/>
                </a:cxn>
                <a:cxn ang="0">
                  <a:pos x="77" y="22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136" h="84">
                  <a:moveTo>
                    <a:pt x="77" y="22"/>
                  </a:moveTo>
                  <a:lnTo>
                    <a:pt x="85" y="22"/>
                  </a:lnTo>
                  <a:lnTo>
                    <a:pt x="77" y="39"/>
                  </a:lnTo>
                  <a:lnTo>
                    <a:pt x="55" y="39"/>
                  </a:lnTo>
                  <a:lnTo>
                    <a:pt x="45" y="52"/>
                  </a:lnTo>
                  <a:lnTo>
                    <a:pt x="28" y="52"/>
                  </a:lnTo>
                  <a:lnTo>
                    <a:pt x="28" y="76"/>
                  </a:lnTo>
                  <a:lnTo>
                    <a:pt x="0" y="76"/>
                  </a:lnTo>
                  <a:lnTo>
                    <a:pt x="12" y="84"/>
                  </a:lnTo>
                  <a:lnTo>
                    <a:pt x="34" y="84"/>
                  </a:lnTo>
                  <a:lnTo>
                    <a:pt x="45" y="76"/>
                  </a:lnTo>
                  <a:lnTo>
                    <a:pt x="55" y="84"/>
                  </a:lnTo>
                  <a:lnTo>
                    <a:pt x="70" y="76"/>
                  </a:lnTo>
                  <a:lnTo>
                    <a:pt x="90" y="39"/>
                  </a:lnTo>
                  <a:lnTo>
                    <a:pt x="127" y="39"/>
                  </a:lnTo>
                  <a:lnTo>
                    <a:pt x="119" y="22"/>
                  </a:lnTo>
                  <a:lnTo>
                    <a:pt x="136" y="22"/>
                  </a:lnTo>
                  <a:lnTo>
                    <a:pt x="112" y="17"/>
                  </a:lnTo>
                  <a:lnTo>
                    <a:pt x="112" y="9"/>
                  </a:lnTo>
                  <a:lnTo>
                    <a:pt x="97" y="0"/>
                  </a:lnTo>
                  <a:lnTo>
                    <a:pt x="85" y="17"/>
                  </a:lnTo>
                  <a:lnTo>
                    <a:pt x="77" y="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7" name="Freeform 122"/>
            <p:cNvSpPr>
              <a:spLocks/>
            </p:cNvSpPr>
            <p:nvPr userDrawn="1"/>
          </p:nvSpPr>
          <p:spPr bwMode="auto">
            <a:xfrm>
              <a:off x="6896229" y="4737949"/>
              <a:ext cx="235869" cy="203447"/>
            </a:xfrm>
            <a:custGeom>
              <a:avLst/>
              <a:gdLst/>
              <a:ahLst/>
              <a:cxnLst>
                <a:cxn ang="0">
                  <a:pos x="9" y="39"/>
                </a:cxn>
                <a:cxn ang="0">
                  <a:pos x="20" y="47"/>
                </a:cxn>
                <a:cxn ang="0">
                  <a:pos x="42" y="47"/>
                </a:cxn>
                <a:cxn ang="0">
                  <a:pos x="51" y="39"/>
                </a:cxn>
                <a:cxn ang="0">
                  <a:pos x="64" y="47"/>
                </a:cxn>
                <a:cxn ang="0">
                  <a:pos x="77" y="39"/>
                </a:cxn>
                <a:cxn ang="0">
                  <a:pos x="99" y="0"/>
                </a:cxn>
                <a:cxn ang="0">
                  <a:pos x="126" y="0"/>
                </a:cxn>
                <a:cxn ang="0">
                  <a:pos x="121" y="17"/>
                </a:cxn>
                <a:cxn ang="0">
                  <a:pos x="126" y="32"/>
                </a:cxn>
                <a:cxn ang="0">
                  <a:pos x="121" y="39"/>
                </a:cxn>
                <a:cxn ang="0">
                  <a:pos x="134" y="47"/>
                </a:cxn>
                <a:cxn ang="0">
                  <a:pos x="104" y="77"/>
                </a:cxn>
                <a:cxn ang="0">
                  <a:pos x="99" y="94"/>
                </a:cxn>
                <a:cxn ang="0">
                  <a:pos x="104" y="94"/>
                </a:cxn>
                <a:cxn ang="0">
                  <a:pos x="99" y="108"/>
                </a:cxn>
                <a:cxn ang="0">
                  <a:pos x="84" y="123"/>
                </a:cxn>
                <a:cxn ang="0">
                  <a:pos x="77" y="108"/>
                </a:cxn>
                <a:cxn ang="0">
                  <a:pos x="42" y="108"/>
                </a:cxn>
                <a:cxn ang="0">
                  <a:pos x="42" y="101"/>
                </a:cxn>
                <a:cxn ang="0">
                  <a:pos x="20" y="101"/>
                </a:cxn>
                <a:cxn ang="0">
                  <a:pos x="0" y="47"/>
                </a:cxn>
                <a:cxn ang="0">
                  <a:pos x="9" y="39"/>
                </a:cxn>
                <a:cxn ang="0">
                  <a:pos x="9" y="39"/>
                </a:cxn>
                <a:cxn ang="0">
                  <a:pos x="9" y="39"/>
                </a:cxn>
              </a:cxnLst>
              <a:rect l="0" t="0" r="r" b="b"/>
              <a:pathLst>
                <a:path w="134" h="123">
                  <a:moveTo>
                    <a:pt x="9" y="39"/>
                  </a:moveTo>
                  <a:lnTo>
                    <a:pt x="20" y="47"/>
                  </a:lnTo>
                  <a:lnTo>
                    <a:pt x="42" y="47"/>
                  </a:lnTo>
                  <a:lnTo>
                    <a:pt x="51" y="39"/>
                  </a:lnTo>
                  <a:lnTo>
                    <a:pt x="64" y="47"/>
                  </a:lnTo>
                  <a:lnTo>
                    <a:pt x="77" y="39"/>
                  </a:lnTo>
                  <a:lnTo>
                    <a:pt x="99" y="0"/>
                  </a:lnTo>
                  <a:lnTo>
                    <a:pt x="126" y="0"/>
                  </a:lnTo>
                  <a:lnTo>
                    <a:pt x="121" y="17"/>
                  </a:lnTo>
                  <a:lnTo>
                    <a:pt x="126" y="32"/>
                  </a:lnTo>
                  <a:lnTo>
                    <a:pt x="121" y="39"/>
                  </a:lnTo>
                  <a:lnTo>
                    <a:pt x="134" y="47"/>
                  </a:lnTo>
                  <a:lnTo>
                    <a:pt x="104" y="77"/>
                  </a:lnTo>
                  <a:lnTo>
                    <a:pt x="99" y="94"/>
                  </a:lnTo>
                  <a:lnTo>
                    <a:pt x="104" y="94"/>
                  </a:lnTo>
                  <a:lnTo>
                    <a:pt x="99" y="108"/>
                  </a:lnTo>
                  <a:lnTo>
                    <a:pt x="84" y="123"/>
                  </a:lnTo>
                  <a:lnTo>
                    <a:pt x="77" y="108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20" y="101"/>
                  </a:lnTo>
                  <a:lnTo>
                    <a:pt x="0" y="47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" name="Freeform 123"/>
            <p:cNvSpPr>
              <a:spLocks/>
            </p:cNvSpPr>
            <p:nvPr userDrawn="1"/>
          </p:nvSpPr>
          <p:spPr bwMode="auto">
            <a:xfrm>
              <a:off x="7419014" y="4840499"/>
              <a:ext cx="239390" cy="208409"/>
            </a:xfrm>
            <a:custGeom>
              <a:avLst/>
              <a:gdLst/>
              <a:ahLst/>
              <a:cxnLst>
                <a:cxn ang="0">
                  <a:pos x="136" y="37"/>
                </a:cxn>
                <a:cxn ang="0">
                  <a:pos x="136" y="126"/>
                </a:cxn>
                <a:cxn ang="0">
                  <a:pos x="112" y="111"/>
                </a:cxn>
                <a:cxn ang="0">
                  <a:pos x="94" y="120"/>
                </a:cxn>
                <a:cxn ang="0">
                  <a:pos x="99" y="105"/>
                </a:cxn>
                <a:cxn ang="0">
                  <a:pos x="94" y="81"/>
                </a:cxn>
                <a:cxn ang="0">
                  <a:pos x="28" y="44"/>
                </a:cxn>
                <a:cxn ang="0">
                  <a:pos x="22" y="59"/>
                </a:cxn>
                <a:cxn ang="0">
                  <a:pos x="22" y="44"/>
                </a:cxn>
                <a:cxn ang="0">
                  <a:pos x="13" y="37"/>
                </a:cxn>
                <a:cxn ang="0">
                  <a:pos x="28" y="37"/>
                </a:cxn>
                <a:cxn ang="0">
                  <a:pos x="42" y="29"/>
                </a:cxn>
                <a:cxn ang="0">
                  <a:pos x="13" y="29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42" y="12"/>
                </a:cxn>
                <a:cxn ang="0">
                  <a:pos x="42" y="29"/>
                </a:cxn>
                <a:cxn ang="0">
                  <a:pos x="58" y="44"/>
                </a:cxn>
                <a:cxn ang="0">
                  <a:pos x="72" y="29"/>
                </a:cxn>
                <a:cxn ang="0">
                  <a:pos x="94" y="20"/>
                </a:cxn>
                <a:cxn ang="0">
                  <a:pos x="136" y="37"/>
                </a:cxn>
                <a:cxn ang="0">
                  <a:pos x="136" y="37"/>
                </a:cxn>
                <a:cxn ang="0">
                  <a:pos x="136" y="37"/>
                </a:cxn>
              </a:cxnLst>
              <a:rect l="0" t="0" r="r" b="b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Freeform 124"/>
            <p:cNvSpPr>
              <a:spLocks/>
            </p:cNvSpPr>
            <p:nvPr userDrawn="1"/>
          </p:nvSpPr>
          <p:spPr bwMode="auto">
            <a:xfrm>
              <a:off x="7658404" y="4901699"/>
              <a:ext cx="223548" cy="20344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35" y="7"/>
                </a:cxn>
                <a:cxn ang="0">
                  <a:pos x="57" y="31"/>
                </a:cxn>
                <a:cxn ang="0">
                  <a:pos x="57" y="39"/>
                </a:cxn>
                <a:cxn ang="0">
                  <a:pos x="90" y="61"/>
                </a:cxn>
                <a:cxn ang="0">
                  <a:pos x="78" y="69"/>
                </a:cxn>
                <a:cxn ang="0">
                  <a:pos x="83" y="69"/>
                </a:cxn>
                <a:cxn ang="0">
                  <a:pos x="90" y="76"/>
                </a:cxn>
                <a:cxn ang="0">
                  <a:pos x="98" y="91"/>
                </a:cxn>
                <a:cxn ang="0">
                  <a:pos x="105" y="91"/>
                </a:cxn>
                <a:cxn ang="0">
                  <a:pos x="105" y="106"/>
                </a:cxn>
                <a:cxn ang="0">
                  <a:pos x="127" y="115"/>
                </a:cxn>
                <a:cxn ang="0">
                  <a:pos x="127" y="123"/>
                </a:cxn>
                <a:cxn ang="0">
                  <a:pos x="83" y="115"/>
                </a:cxn>
                <a:cxn ang="0">
                  <a:pos x="63" y="76"/>
                </a:cxn>
                <a:cxn ang="0">
                  <a:pos x="43" y="76"/>
                </a:cxn>
                <a:cxn ang="0">
                  <a:pos x="21" y="84"/>
                </a:cxn>
                <a:cxn ang="0">
                  <a:pos x="35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0" name="Freeform 125"/>
            <p:cNvSpPr>
              <a:spLocks/>
            </p:cNvSpPr>
            <p:nvPr userDrawn="1"/>
          </p:nvSpPr>
          <p:spPr bwMode="auto">
            <a:xfrm>
              <a:off x="6623395" y="4802456"/>
              <a:ext cx="40485" cy="4465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3" y="27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3" h="27">
                  <a:moveTo>
                    <a:pt x="0" y="15"/>
                  </a:moveTo>
                  <a:lnTo>
                    <a:pt x="23" y="27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1" name="Freeform 126"/>
            <p:cNvSpPr>
              <a:spLocks/>
            </p:cNvSpPr>
            <p:nvPr userDrawn="1"/>
          </p:nvSpPr>
          <p:spPr bwMode="auto">
            <a:xfrm>
              <a:off x="6660360" y="4865310"/>
              <a:ext cx="42245" cy="43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lnTo>
                    <a:pt x="24" y="2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2" name="Freeform 127"/>
            <p:cNvSpPr>
              <a:spLocks/>
            </p:cNvSpPr>
            <p:nvPr userDrawn="1"/>
          </p:nvSpPr>
          <p:spPr bwMode="auto">
            <a:xfrm>
              <a:off x="6896229" y="4357520"/>
              <a:ext cx="65128" cy="413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37" y="0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7" h="25">
                  <a:moveTo>
                    <a:pt x="0" y="5"/>
                  </a:moveTo>
                  <a:lnTo>
                    <a:pt x="0" y="22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37" y="0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3" name="Freeform 128"/>
            <p:cNvSpPr>
              <a:spLocks/>
            </p:cNvSpPr>
            <p:nvPr userDrawn="1"/>
          </p:nvSpPr>
          <p:spPr bwMode="auto">
            <a:xfrm>
              <a:off x="7012404" y="5108454"/>
              <a:ext cx="957559" cy="752588"/>
            </a:xfrm>
            <a:custGeom>
              <a:avLst/>
              <a:gdLst/>
              <a:ahLst/>
              <a:cxnLst>
                <a:cxn ang="0">
                  <a:pos x="47" y="388"/>
                </a:cxn>
                <a:cxn ang="0">
                  <a:pos x="90" y="358"/>
                </a:cxn>
                <a:cxn ang="0">
                  <a:pos x="147" y="349"/>
                </a:cxn>
                <a:cxn ang="0">
                  <a:pos x="246" y="319"/>
                </a:cxn>
                <a:cxn ang="0">
                  <a:pos x="281" y="349"/>
                </a:cxn>
                <a:cxn ang="0">
                  <a:pos x="303" y="388"/>
                </a:cxn>
                <a:cxn ang="0">
                  <a:pos x="331" y="358"/>
                </a:cxn>
                <a:cxn ang="0">
                  <a:pos x="331" y="388"/>
                </a:cxn>
                <a:cxn ang="0">
                  <a:pos x="338" y="388"/>
                </a:cxn>
                <a:cxn ang="0">
                  <a:pos x="346" y="396"/>
                </a:cxn>
                <a:cxn ang="0">
                  <a:pos x="353" y="425"/>
                </a:cxn>
                <a:cxn ang="0">
                  <a:pos x="395" y="440"/>
                </a:cxn>
                <a:cxn ang="0">
                  <a:pos x="424" y="433"/>
                </a:cxn>
                <a:cxn ang="0">
                  <a:pos x="432" y="440"/>
                </a:cxn>
                <a:cxn ang="0">
                  <a:pos x="454" y="455"/>
                </a:cxn>
                <a:cxn ang="0">
                  <a:pos x="496" y="433"/>
                </a:cxn>
                <a:cxn ang="0">
                  <a:pos x="537" y="312"/>
                </a:cxn>
                <a:cxn ang="0">
                  <a:pos x="537" y="230"/>
                </a:cxn>
                <a:cxn ang="0">
                  <a:pos x="511" y="193"/>
                </a:cxn>
                <a:cxn ang="0">
                  <a:pos x="496" y="180"/>
                </a:cxn>
                <a:cxn ang="0">
                  <a:pos x="432" y="82"/>
                </a:cxn>
                <a:cxn ang="0">
                  <a:pos x="424" y="59"/>
                </a:cxn>
                <a:cxn ang="0">
                  <a:pos x="395" y="0"/>
                </a:cxn>
                <a:cxn ang="0">
                  <a:pos x="380" y="22"/>
                </a:cxn>
                <a:cxn ang="0">
                  <a:pos x="353" y="104"/>
                </a:cxn>
                <a:cxn ang="0">
                  <a:pos x="311" y="74"/>
                </a:cxn>
                <a:cxn ang="0">
                  <a:pos x="296" y="67"/>
                </a:cxn>
                <a:cxn ang="0">
                  <a:pos x="311" y="37"/>
                </a:cxn>
                <a:cxn ang="0">
                  <a:pos x="311" y="22"/>
                </a:cxn>
                <a:cxn ang="0">
                  <a:pos x="303" y="22"/>
                </a:cxn>
                <a:cxn ang="0">
                  <a:pos x="253" y="5"/>
                </a:cxn>
                <a:cxn ang="0">
                  <a:pos x="239" y="22"/>
                </a:cxn>
                <a:cxn ang="0">
                  <a:pos x="226" y="37"/>
                </a:cxn>
                <a:cxn ang="0">
                  <a:pos x="217" y="67"/>
                </a:cxn>
                <a:cxn ang="0">
                  <a:pos x="206" y="67"/>
                </a:cxn>
                <a:cxn ang="0">
                  <a:pos x="196" y="43"/>
                </a:cxn>
                <a:cxn ang="0">
                  <a:pos x="169" y="59"/>
                </a:cxn>
                <a:cxn ang="0">
                  <a:pos x="154" y="82"/>
                </a:cxn>
                <a:cxn ang="0">
                  <a:pos x="147" y="87"/>
                </a:cxn>
                <a:cxn ang="0">
                  <a:pos x="132" y="82"/>
                </a:cxn>
                <a:cxn ang="0">
                  <a:pos x="125" y="112"/>
                </a:cxn>
                <a:cxn ang="0">
                  <a:pos x="40" y="151"/>
                </a:cxn>
                <a:cxn ang="0">
                  <a:pos x="5" y="163"/>
                </a:cxn>
                <a:cxn ang="0">
                  <a:pos x="0" y="193"/>
                </a:cxn>
                <a:cxn ang="0">
                  <a:pos x="5" y="223"/>
                </a:cxn>
                <a:cxn ang="0">
                  <a:pos x="0" y="230"/>
                </a:cxn>
                <a:cxn ang="0">
                  <a:pos x="33" y="349"/>
                </a:cxn>
                <a:cxn ang="0">
                  <a:pos x="25" y="364"/>
                </a:cxn>
                <a:cxn ang="0">
                  <a:pos x="25" y="364"/>
                </a:cxn>
              </a:cxnLst>
              <a:rect l="0" t="0" r="r" b="b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4" name="Freeform 129"/>
            <p:cNvSpPr>
              <a:spLocks/>
            </p:cNvSpPr>
            <p:nvPr userDrawn="1"/>
          </p:nvSpPr>
          <p:spPr bwMode="auto">
            <a:xfrm>
              <a:off x="6575869" y="4701560"/>
              <a:ext cx="255232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3" y="52"/>
                </a:cxn>
                <a:cxn ang="0">
                  <a:pos x="47" y="61"/>
                </a:cxn>
                <a:cxn ang="0">
                  <a:pos x="119" y="167"/>
                </a:cxn>
                <a:cxn ang="0">
                  <a:pos x="137" y="167"/>
                </a:cxn>
                <a:cxn ang="0">
                  <a:pos x="145" y="128"/>
                </a:cxn>
                <a:cxn ang="0">
                  <a:pos x="137" y="116"/>
                </a:cxn>
                <a:cxn ang="0">
                  <a:pos x="130" y="116"/>
                </a:cxn>
                <a:cxn ang="0">
                  <a:pos x="119" y="99"/>
                </a:cxn>
                <a:cxn ang="0">
                  <a:pos x="110" y="99"/>
                </a:cxn>
                <a:cxn ang="0">
                  <a:pos x="110" y="84"/>
                </a:cxn>
                <a:cxn ang="0">
                  <a:pos x="104" y="78"/>
                </a:cxn>
                <a:cxn ang="0">
                  <a:pos x="104" y="69"/>
                </a:cxn>
                <a:cxn ang="0">
                  <a:pos x="73" y="52"/>
                </a:cxn>
                <a:cxn ang="0">
                  <a:pos x="68" y="52"/>
                </a:cxn>
                <a:cxn ang="0">
                  <a:pos x="27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0" y="7"/>
                  </a:lnTo>
                  <a:lnTo>
                    <a:pt x="33" y="52"/>
                  </a:lnTo>
                  <a:lnTo>
                    <a:pt x="47" y="61"/>
                  </a:lnTo>
                  <a:lnTo>
                    <a:pt x="119" y="167"/>
                  </a:lnTo>
                  <a:lnTo>
                    <a:pt x="137" y="167"/>
                  </a:lnTo>
                  <a:lnTo>
                    <a:pt x="145" y="128"/>
                  </a:lnTo>
                  <a:lnTo>
                    <a:pt x="137" y="116"/>
                  </a:lnTo>
                  <a:lnTo>
                    <a:pt x="130" y="116"/>
                  </a:lnTo>
                  <a:lnTo>
                    <a:pt x="119" y="99"/>
                  </a:lnTo>
                  <a:lnTo>
                    <a:pt x="110" y="99"/>
                  </a:lnTo>
                  <a:lnTo>
                    <a:pt x="110" y="84"/>
                  </a:lnTo>
                  <a:lnTo>
                    <a:pt x="104" y="78"/>
                  </a:lnTo>
                  <a:lnTo>
                    <a:pt x="104" y="69"/>
                  </a:lnTo>
                  <a:lnTo>
                    <a:pt x="73" y="52"/>
                  </a:lnTo>
                  <a:lnTo>
                    <a:pt x="68" y="52"/>
                  </a:lnTo>
                  <a:lnTo>
                    <a:pt x="2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5" name="Freeform 130"/>
            <p:cNvSpPr>
              <a:spLocks/>
            </p:cNvSpPr>
            <p:nvPr userDrawn="1"/>
          </p:nvSpPr>
          <p:spPr bwMode="auto">
            <a:xfrm>
              <a:off x="6820540" y="4979439"/>
              <a:ext cx="209466" cy="6119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7" y="29"/>
                </a:cxn>
                <a:cxn ang="0">
                  <a:pos x="119" y="37"/>
                </a:cxn>
                <a:cxn ang="0">
                  <a:pos x="119" y="29"/>
                </a:cxn>
                <a:cxn ang="0">
                  <a:pos x="99" y="29"/>
                </a:cxn>
                <a:cxn ang="0">
                  <a:pos x="94" y="22"/>
                </a:cxn>
                <a:cxn ang="0">
                  <a:pos x="62" y="15"/>
                </a:cxn>
                <a:cxn ang="0">
                  <a:pos x="62" y="22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19" h="37">
                  <a:moveTo>
                    <a:pt x="0" y="15"/>
                  </a:moveTo>
                  <a:lnTo>
                    <a:pt x="37" y="29"/>
                  </a:lnTo>
                  <a:lnTo>
                    <a:pt x="119" y="37"/>
                  </a:lnTo>
                  <a:lnTo>
                    <a:pt x="119" y="29"/>
                  </a:lnTo>
                  <a:lnTo>
                    <a:pt x="99" y="29"/>
                  </a:lnTo>
                  <a:lnTo>
                    <a:pt x="94" y="22"/>
                  </a:lnTo>
                  <a:lnTo>
                    <a:pt x="62" y="15"/>
                  </a:lnTo>
                  <a:lnTo>
                    <a:pt x="62" y="2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6" name="Freeform 131"/>
            <p:cNvSpPr>
              <a:spLocks/>
            </p:cNvSpPr>
            <p:nvPr userDrawn="1"/>
          </p:nvSpPr>
          <p:spPr bwMode="auto">
            <a:xfrm>
              <a:off x="7070491" y="5040638"/>
              <a:ext cx="186583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1"/>
                </a:cxn>
                <a:cxn ang="0">
                  <a:pos x="42" y="0"/>
                </a:cxn>
                <a:cxn ang="0">
                  <a:pos x="77" y="31"/>
                </a:cxn>
                <a:cxn ang="0">
                  <a:pos x="106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06" h="31">
                  <a:moveTo>
                    <a:pt x="0" y="31"/>
                  </a:moveTo>
                  <a:lnTo>
                    <a:pt x="5" y="31"/>
                  </a:lnTo>
                  <a:lnTo>
                    <a:pt x="42" y="0"/>
                  </a:lnTo>
                  <a:lnTo>
                    <a:pt x="77" y="31"/>
                  </a:lnTo>
                  <a:lnTo>
                    <a:pt x="106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7" name="Freeform 132"/>
            <p:cNvSpPr>
              <a:spLocks/>
            </p:cNvSpPr>
            <p:nvPr userDrawn="1"/>
          </p:nvSpPr>
          <p:spPr bwMode="auto">
            <a:xfrm>
              <a:off x="7132099" y="5075373"/>
              <a:ext cx="4752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8"/>
                </a:cxn>
                <a:cxn ang="0">
                  <a:pos x="27" y="2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14" y="28"/>
                  </a:lnTo>
                  <a:lnTo>
                    <a:pt x="27" y="28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" name="Freeform 133"/>
            <p:cNvSpPr>
              <a:spLocks/>
            </p:cNvSpPr>
            <p:nvPr userDrawn="1"/>
          </p:nvSpPr>
          <p:spPr bwMode="auto">
            <a:xfrm>
              <a:off x="7235951" y="5040638"/>
              <a:ext cx="96812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2" y="31"/>
                </a:cxn>
                <a:cxn ang="0">
                  <a:pos x="55" y="0"/>
                </a:cxn>
                <a:cxn ang="0">
                  <a:pos x="30" y="0"/>
                </a:cxn>
                <a:cxn ang="0">
                  <a:pos x="15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15" y="2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Freeform 134"/>
            <p:cNvSpPr>
              <a:spLocks/>
            </p:cNvSpPr>
            <p:nvPr userDrawn="1"/>
          </p:nvSpPr>
          <p:spPr bwMode="auto">
            <a:xfrm>
              <a:off x="6820540" y="4876888"/>
              <a:ext cx="44005" cy="4465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5" y="27"/>
                </a:cxn>
                <a:cxn ang="0">
                  <a:pos x="25" y="20"/>
                </a:cxn>
                <a:cxn ang="0">
                  <a:pos x="13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5" h="27">
                  <a:moveTo>
                    <a:pt x="0" y="10"/>
                  </a:moveTo>
                  <a:lnTo>
                    <a:pt x="25" y="27"/>
                  </a:lnTo>
                  <a:lnTo>
                    <a:pt x="25" y="20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0" name="Freeform 135"/>
            <p:cNvSpPr>
              <a:spLocks/>
            </p:cNvSpPr>
            <p:nvPr userDrawn="1"/>
          </p:nvSpPr>
          <p:spPr bwMode="auto">
            <a:xfrm>
              <a:off x="6869826" y="4934779"/>
              <a:ext cx="26403" cy="28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5" y="1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7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1" name="Freeform 136"/>
            <p:cNvSpPr>
              <a:spLocks/>
            </p:cNvSpPr>
            <p:nvPr userDrawn="1"/>
          </p:nvSpPr>
          <p:spPr bwMode="auto">
            <a:xfrm>
              <a:off x="6868066" y="4918239"/>
              <a:ext cx="26403" cy="23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2" name="Freeform 137"/>
            <p:cNvSpPr>
              <a:spLocks/>
            </p:cNvSpPr>
            <p:nvPr userDrawn="1"/>
          </p:nvSpPr>
          <p:spPr bwMode="auto">
            <a:xfrm>
              <a:off x="7132099" y="4802456"/>
              <a:ext cx="151379" cy="1769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7" y="107"/>
                </a:cxn>
                <a:cxn ang="0">
                  <a:pos x="14" y="101"/>
                </a:cxn>
                <a:cxn ang="0">
                  <a:pos x="14" y="69"/>
                </a:cxn>
                <a:cxn ang="0">
                  <a:pos x="27" y="62"/>
                </a:cxn>
                <a:cxn ang="0">
                  <a:pos x="34" y="62"/>
                </a:cxn>
                <a:cxn ang="0">
                  <a:pos x="27" y="69"/>
                </a:cxn>
                <a:cxn ang="0">
                  <a:pos x="34" y="86"/>
                </a:cxn>
                <a:cxn ang="0">
                  <a:pos x="34" y="92"/>
                </a:cxn>
                <a:cxn ang="0">
                  <a:pos x="49" y="92"/>
                </a:cxn>
                <a:cxn ang="0">
                  <a:pos x="49" y="107"/>
                </a:cxn>
                <a:cxn ang="0">
                  <a:pos x="56" y="101"/>
                </a:cxn>
                <a:cxn ang="0">
                  <a:pos x="56" y="92"/>
                </a:cxn>
                <a:cxn ang="0">
                  <a:pos x="42" y="69"/>
                </a:cxn>
                <a:cxn ang="0">
                  <a:pos x="49" y="69"/>
                </a:cxn>
                <a:cxn ang="0">
                  <a:pos x="34" y="55"/>
                </a:cxn>
                <a:cxn ang="0">
                  <a:pos x="49" y="38"/>
                </a:cxn>
                <a:cxn ang="0">
                  <a:pos x="56" y="38"/>
                </a:cxn>
                <a:cxn ang="0">
                  <a:pos x="27" y="47"/>
                </a:cxn>
                <a:cxn ang="0">
                  <a:pos x="14" y="38"/>
                </a:cxn>
                <a:cxn ang="0">
                  <a:pos x="14" y="25"/>
                </a:cxn>
                <a:cxn ang="0">
                  <a:pos x="27" y="15"/>
                </a:cxn>
                <a:cxn ang="0">
                  <a:pos x="77" y="15"/>
                </a:cxn>
                <a:cxn ang="0">
                  <a:pos x="86" y="0"/>
                </a:cxn>
                <a:cxn ang="0">
                  <a:pos x="49" y="15"/>
                </a:cxn>
                <a:cxn ang="0">
                  <a:pos x="27" y="8"/>
                </a:cxn>
                <a:cxn ang="0">
                  <a:pos x="27" y="15"/>
                </a:cxn>
                <a:cxn ang="0">
                  <a:pos x="14" y="15"/>
                </a:cxn>
                <a:cxn ang="0">
                  <a:pos x="14" y="38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107">
                  <a:moveTo>
                    <a:pt x="0" y="62"/>
                  </a:moveTo>
                  <a:lnTo>
                    <a:pt x="0" y="69"/>
                  </a:lnTo>
                  <a:lnTo>
                    <a:pt x="7" y="69"/>
                  </a:lnTo>
                  <a:lnTo>
                    <a:pt x="7" y="107"/>
                  </a:lnTo>
                  <a:lnTo>
                    <a:pt x="14" y="101"/>
                  </a:lnTo>
                  <a:lnTo>
                    <a:pt x="14" y="69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27" y="6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49" y="92"/>
                  </a:lnTo>
                  <a:lnTo>
                    <a:pt x="49" y="107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42" y="69"/>
                  </a:lnTo>
                  <a:lnTo>
                    <a:pt x="49" y="69"/>
                  </a:lnTo>
                  <a:lnTo>
                    <a:pt x="34" y="55"/>
                  </a:lnTo>
                  <a:lnTo>
                    <a:pt x="49" y="38"/>
                  </a:lnTo>
                  <a:lnTo>
                    <a:pt x="56" y="38"/>
                  </a:lnTo>
                  <a:lnTo>
                    <a:pt x="27" y="47"/>
                  </a:lnTo>
                  <a:lnTo>
                    <a:pt x="14" y="38"/>
                  </a:lnTo>
                  <a:lnTo>
                    <a:pt x="14" y="25"/>
                  </a:lnTo>
                  <a:lnTo>
                    <a:pt x="27" y="15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49" y="15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14" y="15"/>
                  </a:lnTo>
                  <a:lnTo>
                    <a:pt x="14" y="3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3" name="Freeform 138"/>
            <p:cNvSpPr>
              <a:spLocks/>
            </p:cNvSpPr>
            <p:nvPr userDrawn="1"/>
          </p:nvSpPr>
          <p:spPr bwMode="auto">
            <a:xfrm>
              <a:off x="7332764" y="4787570"/>
              <a:ext cx="42245" cy="777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2"/>
                </a:cxn>
                <a:cxn ang="0">
                  <a:pos x="24" y="47"/>
                </a:cxn>
                <a:cxn ang="0">
                  <a:pos x="9" y="32"/>
                </a:cxn>
                <a:cxn ang="0">
                  <a:pos x="9" y="26"/>
                </a:cxn>
                <a:cxn ang="0">
                  <a:pos x="24" y="26"/>
                </a:cxn>
                <a:cxn ang="0">
                  <a:pos x="24" y="7"/>
                </a:cxn>
                <a:cxn ang="0">
                  <a:pos x="24" y="17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4" h="47">
                  <a:moveTo>
                    <a:pt x="0" y="17"/>
                  </a:moveTo>
                  <a:lnTo>
                    <a:pt x="9" y="32"/>
                  </a:lnTo>
                  <a:lnTo>
                    <a:pt x="24" y="47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24" y="2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4" name="Freeform 139"/>
            <p:cNvSpPr>
              <a:spLocks/>
            </p:cNvSpPr>
            <p:nvPr userDrawn="1"/>
          </p:nvSpPr>
          <p:spPr bwMode="auto">
            <a:xfrm>
              <a:off x="7297559" y="4916585"/>
              <a:ext cx="38725" cy="4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2" y="25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5" name="Freeform 140"/>
            <p:cNvSpPr>
              <a:spLocks/>
            </p:cNvSpPr>
            <p:nvPr userDrawn="1"/>
          </p:nvSpPr>
          <p:spPr bwMode="auto">
            <a:xfrm>
              <a:off x="7339804" y="4901699"/>
              <a:ext cx="79210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29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45" h="29">
                  <a:moveTo>
                    <a:pt x="0" y="9"/>
                  </a:moveTo>
                  <a:lnTo>
                    <a:pt x="45" y="29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6" name="Freeform 141"/>
            <p:cNvSpPr>
              <a:spLocks/>
            </p:cNvSpPr>
            <p:nvPr userDrawn="1"/>
          </p:nvSpPr>
          <p:spPr bwMode="auto">
            <a:xfrm>
              <a:off x="7158502" y="4395562"/>
              <a:ext cx="98572" cy="12239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51"/>
                </a:cxn>
                <a:cxn ang="0">
                  <a:pos x="12" y="58"/>
                </a:cxn>
                <a:cxn ang="0">
                  <a:pos x="12" y="68"/>
                </a:cxn>
                <a:cxn ang="0">
                  <a:pos x="29" y="68"/>
                </a:cxn>
                <a:cxn ang="0">
                  <a:pos x="34" y="74"/>
                </a:cxn>
                <a:cxn ang="0">
                  <a:pos x="34" y="68"/>
                </a:cxn>
                <a:cxn ang="0">
                  <a:pos x="41" y="74"/>
                </a:cxn>
                <a:cxn ang="0">
                  <a:pos x="56" y="74"/>
                </a:cxn>
                <a:cxn ang="0">
                  <a:pos x="41" y="68"/>
                </a:cxn>
                <a:cxn ang="0">
                  <a:pos x="56" y="68"/>
                </a:cxn>
                <a:cxn ang="0">
                  <a:pos x="34" y="58"/>
                </a:cxn>
                <a:cxn ang="0">
                  <a:pos x="29" y="68"/>
                </a:cxn>
                <a:cxn ang="0">
                  <a:pos x="19" y="51"/>
                </a:cxn>
                <a:cxn ang="0">
                  <a:pos x="34" y="21"/>
                </a:cxn>
                <a:cxn ang="0">
                  <a:pos x="29" y="14"/>
                </a:cxn>
                <a:cxn ang="0">
                  <a:pos x="34" y="0"/>
                </a:cxn>
                <a:cxn ang="0">
                  <a:pos x="29" y="5"/>
                </a:cxn>
                <a:cxn ang="0">
                  <a:pos x="12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6" h="74">
                  <a:moveTo>
                    <a:pt x="0" y="31"/>
                  </a:moveTo>
                  <a:lnTo>
                    <a:pt x="0" y="51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29" y="68"/>
                  </a:lnTo>
                  <a:lnTo>
                    <a:pt x="34" y="74"/>
                  </a:lnTo>
                  <a:lnTo>
                    <a:pt x="34" y="68"/>
                  </a:lnTo>
                  <a:lnTo>
                    <a:pt x="41" y="74"/>
                  </a:lnTo>
                  <a:lnTo>
                    <a:pt x="56" y="74"/>
                  </a:lnTo>
                  <a:lnTo>
                    <a:pt x="41" y="68"/>
                  </a:lnTo>
                  <a:lnTo>
                    <a:pt x="56" y="68"/>
                  </a:lnTo>
                  <a:lnTo>
                    <a:pt x="34" y="58"/>
                  </a:lnTo>
                  <a:lnTo>
                    <a:pt x="29" y="68"/>
                  </a:lnTo>
                  <a:lnTo>
                    <a:pt x="19" y="51"/>
                  </a:lnTo>
                  <a:lnTo>
                    <a:pt x="34" y="21"/>
                  </a:lnTo>
                  <a:lnTo>
                    <a:pt x="29" y="14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7" name="Freeform 142"/>
            <p:cNvSpPr>
              <a:spLocks/>
            </p:cNvSpPr>
            <p:nvPr userDrawn="1"/>
          </p:nvSpPr>
          <p:spPr bwMode="auto">
            <a:xfrm>
              <a:off x="7082812" y="4569237"/>
              <a:ext cx="65128" cy="7112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7" y="13"/>
                </a:cxn>
                <a:cxn ang="0">
                  <a:pos x="37" y="0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37" h="43">
                  <a:moveTo>
                    <a:pt x="0" y="43"/>
                  </a:moveTo>
                  <a:lnTo>
                    <a:pt x="37" y="13"/>
                  </a:lnTo>
                  <a:lnTo>
                    <a:pt x="37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" name="Freeform 143"/>
            <p:cNvSpPr>
              <a:spLocks/>
            </p:cNvSpPr>
            <p:nvPr userDrawn="1"/>
          </p:nvSpPr>
          <p:spPr bwMode="auto">
            <a:xfrm>
              <a:off x="7158502" y="4516307"/>
              <a:ext cx="3872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7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lnTo>
                    <a:pt x="22" y="2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" name="Freeform 144"/>
            <p:cNvSpPr>
              <a:spLocks/>
            </p:cNvSpPr>
            <p:nvPr userDrawn="1"/>
          </p:nvSpPr>
          <p:spPr bwMode="auto">
            <a:xfrm>
              <a:off x="7274676" y="4541118"/>
              <a:ext cx="38725" cy="578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13" y="17"/>
                </a:cxn>
                <a:cxn ang="0">
                  <a:pos x="22" y="17"/>
                </a:cxn>
                <a:cxn ang="0">
                  <a:pos x="13" y="8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lnTo>
                    <a:pt x="13" y="8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7"/>
                  </a:lnTo>
                  <a:lnTo>
                    <a:pt x="22" y="17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0" name="Freeform 145"/>
            <p:cNvSpPr>
              <a:spLocks/>
            </p:cNvSpPr>
            <p:nvPr userDrawn="1"/>
          </p:nvSpPr>
          <p:spPr bwMode="auto">
            <a:xfrm>
              <a:off x="7209548" y="4554350"/>
              <a:ext cx="65128" cy="7277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20"/>
                </a:cxn>
                <a:cxn ang="0">
                  <a:pos x="8" y="29"/>
                </a:cxn>
                <a:cxn ang="0">
                  <a:pos x="15" y="44"/>
                </a:cxn>
                <a:cxn ang="0">
                  <a:pos x="15" y="29"/>
                </a:cxn>
                <a:cxn ang="0">
                  <a:pos x="37" y="37"/>
                </a:cxn>
                <a:cxn ang="0">
                  <a:pos x="37" y="29"/>
                </a:cxn>
                <a:cxn ang="0">
                  <a:pos x="30" y="29"/>
                </a:cxn>
                <a:cxn ang="0">
                  <a:pos x="30" y="7"/>
                </a:cxn>
                <a:cxn ang="0">
                  <a:pos x="15" y="20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37" h="44">
                  <a:moveTo>
                    <a:pt x="0" y="20"/>
                  </a:moveTo>
                  <a:lnTo>
                    <a:pt x="8" y="20"/>
                  </a:lnTo>
                  <a:lnTo>
                    <a:pt x="8" y="29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7" y="37"/>
                  </a:lnTo>
                  <a:lnTo>
                    <a:pt x="37" y="29"/>
                  </a:lnTo>
                  <a:lnTo>
                    <a:pt x="30" y="29"/>
                  </a:lnTo>
                  <a:lnTo>
                    <a:pt x="30" y="7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1" name="Freeform 146"/>
            <p:cNvSpPr>
              <a:spLocks/>
            </p:cNvSpPr>
            <p:nvPr userDrawn="1"/>
          </p:nvSpPr>
          <p:spPr bwMode="auto">
            <a:xfrm>
              <a:off x="7209548" y="4599009"/>
              <a:ext cx="100333" cy="10916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7" y="40"/>
                </a:cxn>
                <a:cxn ang="0">
                  <a:pos x="33" y="40"/>
                </a:cxn>
                <a:cxn ang="0">
                  <a:pos x="28" y="57"/>
                </a:cxn>
                <a:cxn ang="0">
                  <a:pos x="43" y="66"/>
                </a:cxn>
                <a:cxn ang="0">
                  <a:pos x="48" y="57"/>
                </a:cxn>
                <a:cxn ang="0">
                  <a:pos x="43" y="47"/>
                </a:cxn>
                <a:cxn ang="0">
                  <a:pos x="48" y="40"/>
                </a:cxn>
                <a:cxn ang="0">
                  <a:pos x="57" y="57"/>
                </a:cxn>
                <a:cxn ang="0">
                  <a:pos x="57" y="17"/>
                </a:cxn>
                <a:cxn ang="0">
                  <a:pos x="43" y="0"/>
                </a:cxn>
                <a:cxn ang="0">
                  <a:pos x="43" y="17"/>
                </a:cxn>
                <a:cxn ang="0">
                  <a:pos x="33" y="17"/>
                </a:cxn>
                <a:cxn ang="0">
                  <a:pos x="28" y="25"/>
                </a:cxn>
                <a:cxn ang="0">
                  <a:pos x="13" y="1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57" h="66">
                  <a:moveTo>
                    <a:pt x="0" y="47"/>
                  </a:moveTo>
                  <a:lnTo>
                    <a:pt x="7" y="40"/>
                  </a:lnTo>
                  <a:lnTo>
                    <a:pt x="33" y="40"/>
                  </a:lnTo>
                  <a:lnTo>
                    <a:pt x="28" y="57"/>
                  </a:lnTo>
                  <a:lnTo>
                    <a:pt x="43" y="66"/>
                  </a:lnTo>
                  <a:lnTo>
                    <a:pt x="48" y="57"/>
                  </a:lnTo>
                  <a:lnTo>
                    <a:pt x="43" y="47"/>
                  </a:lnTo>
                  <a:lnTo>
                    <a:pt x="48" y="40"/>
                  </a:lnTo>
                  <a:lnTo>
                    <a:pt x="57" y="57"/>
                  </a:lnTo>
                  <a:lnTo>
                    <a:pt x="57" y="17"/>
                  </a:lnTo>
                  <a:lnTo>
                    <a:pt x="43" y="0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28" y="25"/>
                  </a:lnTo>
                  <a:lnTo>
                    <a:pt x="13" y="17"/>
                  </a:lnTo>
                  <a:lnTo>
                    <a:pt x="0" y="4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2" name="Freeform 147"/>
            <p:cNvSpPr>
              <a:spLocks/>
            </p:cNvSpPr>
            <p:nvPr userDrawn="1"/>
          </p:nvSpPr>
          <p:spPr bwMode="auto">
            <a:xfrm>
              <a:off x="7822105" y="4938088"/>
              <a:ext cx="100333" cy="661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0"/>
                </a:cxn>
                <a:cxn ang="0">
                  <a:pos x="36" y="40"/>
                </a:cxn>
                <a:cxn ang="0">
                  <a:pos x="51" y="24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5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3" name="Freeform 148"/>
            <p:cNvSpPr>
              <a:spLocks/>
            </p:cNvSpPr>
            <p:nvPr userDrawn="1"/>
          </p:nvSpPr>
          <p:spPr bwMode="auto">
            <a:xfrm>
              <a:off x="7985805" y="4966206"/>
              <a:ext cx="40485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23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4" name="Freeform 149"/>
            <p:cNvSpPr>
              <a:spLocks/>
            </p:cNvSpPr>
            <p:nvPr userDrawn="1"/>
          </p:nvSpPr>
          <p:spPr bwMode="auto">
            <a:xfrm>
              <a:off x="6068926" y="3323745"/>
              <a:ext cx="1438099" cy="1022197"/>
            </a:xfrm>
            <a:custGeom>
              <a:avLst/>
              <a:gdLst/>
              <a:ahLst/>
              <a:cxnLst>
                <a:cxn ang="0">
                  <a:pos x="199" y="126"/>
                </a:cxn>
                <a:cxn ang="0">
                  <a:pos x="227" y="179"/>
                </a:cxn>
                <a:cxn ang="0">
                  <a:pos x="355" y="225"/>
                </a:cxn>
                <a:cxn ang="0">
                  <a:pos x="447" y="232"/>
                </a:cxn>
                <a:cxn ang="0">
                  <a:pos x="505" y="201"/>
                </a:cxn>
                <a:cxn ang="0">
                  <a:pos x="562" y="171"/>
                </a:cxn>
                <a:cxn ang="0">
                  <a:pos x="604" y="132"/>
                </a:cxn>
                <a:cxn ang="0">
                  <a:pos x="562" y="132"/>
                </a:cxn>
                <a:cxn ang="0">
                  <a:pos x="591" y="89"/>
                </a:cxn>
                <a:cxn ang="0">
                  <a:pos x="631" y="28"/>
                </a:cxn>
                <a:cxn ang="0">
                  <a:pos x="631" y="8"/>
                </a:cxn>
                <a:cxn ang="0">
                  <a:pos x="705" y="21"/>
                </a:cxn>
                <a:cxn ang="0">
                  <a:pos x="769" y="104"/>
                </a:cxn>
                <a:cxn ang="0">
                  <a:pos x="817" y="110"/>
                </a:cxn>
                <a:cxn ang="0">
                  <a:pos x="782" y="179"/>
                </a:cxn>
                <a:cxn ang="0">
                  <a:pos x="769" y="232"/>
                </a:cxn>
                <a:cxn ang="0">
                  <a:pos x="733" y="247"/>
                </a:cxn>
                <a:cxn ang="0">
                  <a:pos x="683" y="284"/>
                </a:cxn>
                <a:cxn ang="0">
                  <a:pos x="638" y="307"/>
                </a:cxn>
                <a:cxn ang="0">
                  <a:pos x="638" y="263"/>
                </a:cxn>
                <a:cxn ang="0">
                  <a:pos x="591" y="307"/>
                </a:cxn>
                <a:cxn ang="0">
                  <a:pos x="653" y="339"/>
                </a:cxn>
                <a:cxn ang="0">
                  <a:pos x="631" y="346"/>
                </a:cxn>
                <a:cxn ang="0">
                  <a:pos x="631" y="420"/>
                </a:cxn>
                <a:cxn ang="0">
                  <a:pos x="646" y="452"/>
                </a:cxn>
                <a:cxn ang="0">
                  <a:pos x="638" y="494"/>
                </a:cxn>
                <a:cxn ang="0">
                  <a:pos x="611" y="532"/>
                </a:cxn>
                <a:cxn ang="0">
                  <a:pos x="596" y="556"/>
                </a:cxn>
                <a:cxn ang="0">
                  <a:pos x="547" y="586"/>
                </a:cxn>
                <a:cxn ang="0">
                  <a:pos x="527" y="586"/>
                </a:cxn>
                <a:cxn ang="0">
                  <a:pos x="484" y="595"/>
                </a:cxn>
                <a:cxn ang="0">
                  <a:pos x="392" y="586"/>
                </a:cxn>
                <a:cxn ang="0">
                  <a:pos x="378" y="586"/>
                </a:cxn>
                <a:cxn ang="0">
                  <a:pos x="363" y="595"/>
                </a:cxn>
                <a:cxn ang="0">
                  <a:pos x="341" y="573"/>
                </a:cxn>
                <a:cxn ang="0">
                  <a:pos x="333" y="511"/>
                </a:cxn>
                <a:cxn ang="0">
                  <a:pos x="298" y="474"/>
                </a:cxn>
                <a:cxn ang="0">
                  <a:pos x="212" y="494"/>
                </a:cxn>
                <a:cxn ang="0">
                  <a:pos x="157" y="494"/>
                </a:cxn>
                <a:cxn ang="0">
                  <a:pos x="107" y="457"/>
                </a:cxn>
                <a:cxn ang="0">
                  <a:pos x="72" y="420"/>
                </a:cxn>
                <a:cxn ang="0">
                  <a:pos x="85" y="366"/>
                </a:cxn>
                <a:cxn ang="0">
                  <a:pos x="36" y="353"/>
                </a:cxn>
                <a:cxn ang="0">
                  <a:pos x="15" y="307"/>
                </a:cxn>
                <a:cxn ang="0">
                  <a:pos x="15" y="270"/>
                </a:cxn>
                <a:cxn ang="0">
                  <a:pos x="56" y="263"/>
                </a:cxn>
                <a:cxn ang="0">
                  <a:pos x="85" y="188"/>
                </a:cxn>
                <a:cxn ang="0">
                  <a:pos x="113" y="141"/>
                </a:cxn>
                <a:cxn ang="0">
                  <a:pos x="172" y="104"/>
                </a:cxn>
              </a:cxnLst>
              <a:rect l="0" t="0" r="r" b="b"/>
              <a:pathLst>
                <a:path w="817" h="618">
                  <a:moveTo>
                    <a:pt x="172" y="104"/>
                  </a:moveTo>
                  <a:lnTo>
                    <a:pt x="185" y="97"/>
                  </a:lnTo>
                  <a:lnTo>
                    <a:pt x="199" y="126"/>
                  </a:lnTo>
                  <a:lnTo>
                    <a:pt x="222" y="126"/>
                  </a:lnTo>
                  <a:lnTo>
                    <a:pt x="227" y="141"/>
                  </a:lnTo>
                  <a:lnTo>
                    <a:pt x="227" y="179"/>
                  </a:lnTo>
                  <a:lnTo>
                    <a:pt x="276" y="201"/>
                  </a:lnTo>
                  <a:lnTo>
                    <a:pt x="306" y="225"/>
                  </a:lnTo>
                  <a:lnTo>
                    <a:pt x="355" y="225"/>
                  </a:lnTo>
                  <a:lnTo>
                    <a:pt x="385" y="247"/>
                  </a:lnTo>
                  <a:lnTo>
                    <a:pt x="420" y="253"/>
                  </a:lnTo>
                  <a:lnTo>
                    <a:pt x="447" y="232"/>
                  </a:lnTo>
                  <a:lnTo>
                    <a:pt x="484" y="232"/>
                  </a:lnTo>
                  <a:lnTo>
                    <a:pt x="512" y="208"/>
                  </a:lnTo>
                  <a:lnTo>
                    <a:pt x="505" y="201"/>
                  </a:lnTo>
                  <a:lnTo>
                    <a:pt x="519" y="179"/>
                  </a:lnTo>
                  <a:lnTo>
                    <a:pt x="534" y="188"/>
                  </a:lnTo>
                  <a:lnTo>
                    <a:pt x="562" y="171"/>
                  </a:lnTo>
                  <a:lnTo>
                    <a:pt x="574" y="151"/>
                  </a:lnTo>
                  <a:lnTo>
                    <a:pt x="611" y="151"/>
                  </a:lnTo>
                  <a:lnTo>
                    <a:pt x="604" y="132"/>
                  </a:lnTo>
                  <a:lnTo>
                    <a:pt x="596" y="126"/>
                  </a:lnTo>
                  <a:lnTo>
                    <a:pt x="574" y="132"/>
                  </a:lnTo>
                  <a:lnTo>
                    <a:pt x="562" y="132"/>
                  </a:lnTo>
                  <a:lnTo>
                    <a:pt x="562" y="97"/>
                  </a:lnTo>
                  <a:lnTo>
                    <a:pt x="569" y="80"/>
                  </a:lnTo>
                  <a:lnTo>
                    <a:pt x="591" y="89"/>
                  </a:lnTo>
                  <a:lnTo>
                    <a:pt x="611" y="80"/>
                  </a:lnTo>
                  <a:lnTo>
                    <a:pt x="619" y="42"/>
                  </a:lnTo>
                  <a:lnTo>
                    <a:pt x="631" y="28"/>
                  </a:lnTo>
                  <a:lnTo>
                    <a:pt x="631" y="21"/>
                  </a:lnTo>
                  <a:lnTo>
                    <a:pt x="619" y="21"/>
                  </a:lnTo>
                  <a:lnTo>
                    <a:pt x="631" y="8"/>
                  </a:lnTo>
                  <a:lnTo>
                    <a:pt x="661" y="0"/>
                  </a:lnTo>
                  <a:lnTo>
                    <a:pt x="691" y="8"/>
                  </a:lnTo>
                  <a:lnTo>
                    <a:pt x="705" y="21"/>
                  </a:lnTo>
                  <a:lnTo>
                    <a:pt x="725" y="89"/>
                  </a:lnTo>
                  <a:lnTo>
                    <a:pt x="740" y="89"/>
                  </a:lnTo>
                  <a:lnTo>
                    <a:pt x="769" y="104"/>
                  </a:lnTo>
                  <a:lnTo>
                    <a:pt x="769" y="126"/>
                  </a:lnTo>
                  <a:lnTo>
                    <a:pt x="782" y="126"/>
                  </a:lnTo>
                  <a:lnTo>
                    <a:pt x="817" y="110"/>
                  </a:lnTo>
                  <a:lnTo>
                    <a:pt x="817" y="132"/>
                  </a:lnTo>
                  <a:lnTo>
                    <a:pt x="787" y="188"/>
                  </a:lnTo>
                  <a:lnTo>
                    <a:pt x="782" y="179"/>
                  </a:lnTo>
                  <a:lnTo>
                    <a:pt x="769" y="188"/>
                  </a:lnTo>
                  <a:lnTo>
                    <a:pt x="775" y="216"/>
                  </a:lnTo>
                  <a:lnTo>
                    <a:pt x="769" y="232"/>
                  </a:lnTo>
                  <a:lnTo>
                    <a:pt x="755" y="232"/>
                  </a:lnTo>
                  <a:lnTo>
                    <a:pt x="740" y="247"/>
                  </a:lnTo>
                  <a:lnTo>
                    <a:pt x="733" y="247"/>
                  </a:lnTo>
                  <a:lnTo>
                    <a:pt x="725" y="253"/>
                  </a:lnTo>
                  <a:lnTo>
                    <a:pt x="718" y="253"/>
                  </a:lnTo>
                  <a:lnTo>
                    <a:pt x="683" y="284"/>
                  </a:lnTo>
                  <a:lnTo>
                    <a:pt x="683" y="292"/>
                  </a:lnTo>
                  <a:lnTo>
                    <a:pt x="661" y="292"/>
                  </a:lnTo>
                  <a:lnTo>
                    <a:pt x="638" y="307"/>
                  </a:lnTo>
                  <a:lnTo>
                    <a:pt x="638" y="292"/>
                  </a:lnTo>
                  <a:lnTo>
                    <a:pt x="646" y="270"/>
                  </a:lnTo>
                  <a:lnTo>
                    <a:pt x="638" y="263"/>
                  </a:lnTo>
                  <a:lnTo>
                    <a:pt x="604" y="300"/>
                  </a:lnTo>
                  <a:lnTo>
                    <a:pt x="596" y="300"/>
                  </a:lnTo>
                  <a:lnTo>
                    <a:pt x="591" y="307"/>
                  </a:lnTo>
                  <a:lnTo>
                    <a:pt x="611" y="339"/>
                  </a:lnTo>
                  <a:lnTo>
                    <a:pt x="631" y="331"/>
                  </a:lnTo>
                  <a:lnTo>
                    <a:pt x="653" y="339"/>
                  </a:lnTo>
                  <a:lnTo>
                    <a:pt x="653" y="346"/>
                  </a:lnTo>
                  <a:lnTo>
                    <a:pt x="646" y="339"/>
                  </a:lnTo>
                  <a:lnTo>
                    <a:pt x="631" y="346"/>
                  </a:lnTo>
                  <a:lnTo>
                    <a:pt x="611" y="373"/>
                  </a:lnTo>
                  <a:lnTo>
                    <a:pt x="619" y="381"/>
                  </a:lnTo>
                  <a:lnTo>
                    <a:pt x="631" y="420"/>
                  </a:lnTo>
                  <a:lnTo>
                    <a:pt x="646" y="428"/>
                  </a:lnTo>
                  <a:lnTo>
                    <a:pt x="638" y="428"/>
                  </a:lnTo>
                  <a:lnTo>
                    <a:pt x="646" y="452"/>
                  </a:lnTo>
                  <a:lnTo>
                    <a:pt x="619" y="457"/>
                  </a:lnTo>
                  <a:lnTo>
                    <a:pt x="646" y="457"/>
                  </a:lnTo>
                  <a:lnTo>
                    <a:pt x="638" y="494"/>
                  </a:lnTo>
                  <a:lnTo>
                    <a:pt x="619" y="511"/>
                  </a:lnTo>
                  <a:lnTo>
                    <a:pt x="611" y="511"/>
                  </a:lnTo>
                  <a:lnTo>
                    <a:pt x="611" y="532"/>
                  </a:lnTo>
                  <a:lnTo>
                    <a:pt x="604" y="549"/>
                  </a:lnTo>
                  <a:lnTo>
                    <a:pt x="596" y="549"/>
                  </a:lnTo>
                  <a:lnTo>
                    <a:pt x="596" y="556"/>
                  </a:lnTo>
                  <a:lnTo>
                    <a:pt x="569" y="579"/>
                  </a:lnTo>
                  <a:lnTo>
                    <a:pt x="547" y="579"/>
                  </a:lnTo>
                  <a:lnTo>
                    <a:pt x="547" y="586"/>
                  </a:lnTo>
                  <a:lnTo>
                    <a:pt x="534" y="579"/>
                  </a:lnTo>
                  <a:lnTo>
                    <a:pt x="534" y="586"/>
                  </a:lnTo>
                  <a:lnTo>
                    <a:pt x="527" y="586"/>
                  </a:lnTo>
                  <a:lnTo>
                    <a:pt x="490" y="601"/>
                  </a:lnTo>
                  <a:lnTo>
                    <a:pt x="484" y="618"/>
                  </a:lnTo>
                  <a:lnTo>
                    <a:pt x="484" y="595"/>
                  </a:lnTo>
                  <a:lnTo>
                    <a:pt x="442" y="595"/>
                  </a:lnTo>
                  <a:lnTo>
                    <a:pt x="442" y="579"/>
                  </a:lnTo>
                  <a:lnTo>
                    <a:pt x="392" y="586"/>
                  </a:lnTo>
                  <a:lnTo>
                    <a:pt x="385" y="579"/>
                  </a:lnTo>
                  <a:lnTo>
                    <a:pt x="385" y="586"/>
                  </a:lnTo>
                  <a:lnTo>
                    <a:pt x="378" y="586"/>
                  </a:lnTo>
                  <a:lnTo>
                    <a:pt x="378" y="601"/>
                  </a:lnTo>
                  <a:lnTo>
                    <a:pt x="363" y="601"/>
                  </a:lnTo>
                  <a:lnTo>
                    <a:pt x="363" y="595"/>
                  </a:lnTo>
                  <a:lnTo>
                    <a:pt x="355" y="595"/>
                  </a:lnTo>
                  <a:lnTo>
                    <a:pt x="341" y="586"/>
                  </a:lnTo>
                  <a:lnTo>
                    <a:pt x="341" y="573"/>
                  </a:lnTo>
                  <a:lnTo>
                    <a:pt x="333" y="556"/>
                  </a:lnTo>
                  <a:lnTo>
                    <a:pt x="320" y="556"/>
                  </a:lnTo>
                  <a:lnTo>
                    <a:pt x="333" y="511"/>
                  </a:lnTo>
                  <a:lnTo>
                    <a:pt x="320" y="494"/>
                  </a:lnTo>
                  <a:lnTo>
                    <a:pt x="315" y="494"/>
                  </a:lnTo>
                  <a:lnTo>
                    <a:pt x="298" y="474"/>
                  </a:lnTo>
                  <a:lnTo>
                    <a:pt x="276" y="474"/>
                  </a:lnTo>
                  <a:lnTo>
                    <a:pt x="234" y="494"/>
                  </a:lnTo>
                  <a:lnTo>
                    <a:pt x="212" y="494"/>
                  </a:lnTo>
                  <a:lnTo>
                    <a:pt x="199" y="505"/>
                  </a:lnTo>
                  <a:lnTo>
                    <a:pt x="192" y="494"/>
                  </a:lnTo>
                  <a:lnTo>
                    <a:pt x="157" y="494"/>
                  </a:lnTo>
                  <a:lnTo>
                    <a:pt x="135" y="474"/>
                  </a:lnTo>
                  <a:lnTo>
                    <a:pt x="127" y="474"/>
                  </a:lnTo>
                  <a:lnTo>
                    <a:pt x="107" y="457"/>
                  </a:lnTo>
                  <a:lnTo>
                    <a:pt x="62" y="452"/>
                  </a:lnTo>
                  <a:lnTo>
                    <a:pt x="56" y="420"/>
                  </a:lnTo>
                  <a:lnTo>
                    <a:pt x="72" y="420"/>
                  </a:lnTo>
                  <a:lnTo>
                    <a:pt x="62" y="405"/>
                  </a:lnTo>
                  <a:lnTo>
                    <a:pt x="85" y="381"/>
                  </a:lnTo>
                  <a:lnTo>
                    <a:pt x="85" y="366"/>
                  </a:lnTo>
                  <a:lnTo>
                    <a:pt x="72" y="353"/>
                  </a:lnTo>
                  <a:lnTo>
                    <a:pt x="50" y="366"/>
                  </a:lnTo>
                  <a:lnTo>
                    <a:pt x="36" y="353"/>
                  </a:lnTo>
                  <a:lnTo>
                    <a:pt x="8" y="339"/>
                  </a:lnTo>
                  <a:lnTo>
                    <a:pt x="15" y="339"/>
                  </a:lnTo>
                  <a:lnTo>
                    <a:pt x="15" y="307"/>
                  </a:lnTo>
                  <a:lnTo>
                    <a:pt x="0" y="307"/>
                  </a:lnTo>
                  <a:lnTo>
                    <a:pt x="0" y="284"/>
                  </a:lnTo>
                  <a:lnTo>
                    <a:pt x="15" y="270"/>
                  </a:lnTo>
                  <a:lnTo>
                    <a:pt x="36" y="270"/>
                  </a:lnTo>
                  <a:lnTo>
                    <a:pt x="43" y="263"/>
                  </a:lnTo>
                  <a:lnTo>
                    <a:pt x="56" y="263"/>
                  </a:lnTo>
                  <a:lnTo>
                    <a:pt x="85" y="247"/>
                  </a:lnTo>
                  <a:lnTo>
                    <a:pt x="93" y="225"/>
                  </a:lnTo>
                  <a:lnTo>
                    <a:pt x="85" y="188"/>
                  </a:lnTo>
                  <a:lnTo>
                    <a:pt x="85" y="179"/>
                  </a:lnTo>
                  <a:lnTo>
                    <a:pt x="107" y="179"/>
                  </a:lnTo>
                  <a:lnTo>
                    <a:pt x="113" y="141"/>
                  </a:lnTo>
                  <a:lnTo>
                    <a:pt x="150" y="141"/>
                  </a:lnTo>
                  <a:lnTo>
                    <a:pt x="157" y="110"/>
                  </a:lnTo>
                  <a:lnTo>
                    <a:pt x="172" y="1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5" name="Freeform 150"/>
            <p:cNvSpPr>
              <a:spLocks/>
            </p:cNvSpPr>
            <p:nvPr userDrawn="1"/>
          </p:nvSpPr>
          <p:spPr bwMode="auto">
            <a:xfrm>
              <a:off x="4956467" y="1780525"/>
              <a:ext cx="3863682" cy="1968307"/>
            </a:xfrm>
            <a:custGeom>
              <a:avLst/>
              <a:gdLst/>
              <a:ahLst/>
              <a:cxnLst>
                <a:cxn ang="0">
                  <a:pos x="1079" y="235"/>
                </a:cxn>
                <a:cxn ang="0">
                  <a:pos x="1067" y="82"/>
                </a:cxn>
                <a:cxn ang="0">
                  <a:pos x="995" y="82"/>
                </a:cxn>
                <a:cxn ang="0">
                  <a:pos x="725" y="301"/>
                </a:cxn>
                <a:cxn ang="0">
                  <a:pos x="642" y="264"/>
                </a:cxn>
                <a:cxn ang="0">
                  <a:pos x="642" y="457"/>
                </a:cxn>
                <a:cxn ang="0">
                  <a:pos x="610" y="450"/>
                </a:cxn>
                <a:cxn ang="0">
                  <a:pos x="598" y="247"/>
                </a:cxn>
                <a:cxn ang="0">
                  <a:pos x="434" y="383"/>
                </a:cxn>
                <a:cxn ang="0">
                  <a:pos x="377" y="482"/>
                </a:cxn>
                <a:cxn ang="0">
                  <a:pos x="241" y="511"/>
                </a:cxn>
                <a:cxn ang="0">
                  <a:pos x="241" y="541"/>
                </a:cxn>
                <a:cxn ang="0">
                  <a:pos x="129" y="601"/>
                </a:cxn>
                <a:cxn ang="0">
                  <a:pos x="65" y="519"/>
                </a:cxn>
                <a:cxn ang="0">
                  <a:pos x="85" y="428"/>
                </a:cxn>
                <a:cxn ang="0">
                  <a:pos x="43" y="495"/>
                </a:cxn>
                <a:cxn ang="0">
                  <a:pos x="57" y="662"/>
                </a:cxn>
                <a:cxn ang="0">
                  <a:pos x="13" y="776"/>
                </a:cxn>
                <a:cxn ang="0">
                  <a:pos x="50" y="875"/>
                </a:cxn>
                <a:cxn ang="0">
                  <a:pos x="57" y="943"/>
                </a:cxn>
                <a:cxn ang="0">
                  <a:pos x="116" y="976"/>
                </a:cxn>
                <a:cxn ang="0">
                  <a:pos x="164" y="1047"/>
                </a:cxn>
                <a:cxn ang="0">
                  <a:pos x="157" y="1091"/>
                </a:cxn>
                <a:cxn ang="0">
                  <a:pos x="228" y="1159"/>
                </a:cxn>
                <a:cxn ang="0">
                  <a:pos x="270" y="1143"/>
                </a:cxn>
                <a:cxn ang="0">
                  <a:pos x="291" y="1085"/>
                </a:cxn>
                <a:cxn ang="0">
                  <a:pos x="291" y="1017"/>
                </a:cxn>
                <a:cxn ang="0">
                  <a:pos x="355" y="976"/>
                </a:cxn>
                <a:cxn ang="0">
                  <a:pos x="471" y="976"/>
                </a:cxn>
                <a:cxn ang="0">
                  <a:pos x="476" y="919"/>
                </a:cxn>
                <a:cxn ang="0">
                  <a:pos x="603" y="909"/>
                </a:cxn>
                <a:cxn ang="0">
                  <a:pos x="682" y="934"/>
                </a:cxn>
                <a:cxn ang="0">
                  <a:pos x="804" y="1023"/>
                </a:cxn>
                <a:cxn ang="0">
                  <a:pos x="953" y="1017"/>
                </a:cxn>
                <a:cxn ang="0">
                  <a:pos x="1052" y="993"/>
                </a:cxn>
                <a:cxn ang="0">
                  <a:pos x="1243" y="1017"/>
                </a:cxn>
                <a:cxn ang="0">
                  <a:pos x="1293" y="934"/>
                </a:cxn>
                <a:cxn ang="0">
                  <a:pos x="1401" y="1060"/>
                </a:cxn>
                <a:cxn ang="0">
                  <a:pos x="1401" y="1122"/>
                </a:cxn>
                <a:cxn ang="0">
                  <a:pos x="1449" y="1151"/>
                </a:cxn>
                <a:cxn ang="0">
                  <a:pos x="1484" y="934"/>
                </a:cxn>
                <a:cxn ang="0">
                  <a:pos x="1556" y="785"/>
                </a:cxn>
                <a:cxn ang="0">
                  <a:pos x="1672" y="776"/>
                </a:cxn>
                <a:cxn ang="0">
                  <a:pos x="1749" y="709"/>
                </a:cxn>
                <a:cxn ang="0">
                  <a:pos x="1841" y="692"/>
                </a:cxn>
                <a:cxn ang="0">
                  <a:pos x="1749" y="993"/>
                </a:cxn>
                <a:cxn ang="0">
                  <a:pos x="1828" y="865"/>
                </a:cxn>
                <a:cxn ang="0">
                  <a:pos x="1848" y="759"/>
                </a:cxn>
                <a:cxn ang="0">
                  <a:pos x="1933" y="744"/>
                </a:cxn>
                <a:cxn ang="0">
                  <a:pos x="2025" y="601"/>
                </a:cxn>
                <a:cxn ang="0">
                  <a:pos x="2082" y="578"/>
                </a:cxn>
                <a:cxn ang="0">
                  <a:pos x="2195" y="556"/>
                </a:cxn>
                <a:cxn ang="0">
                  <a:pos x="1920" y="457"/>
                </a:cxn>
                <a:cxn ang="0">
                  <a:pos x="1883" y="428"/>
                </a:cxn>
                <a:cxn ang="0">
                  <a:pos x="1685" y="374"/>
                </a:cxn>
                <a:cxn ang="0">
                  <a:pos x="1508" y="309"/>
                </a:cxn>
                <a:cxn ang="0">
                  <a:pos x="1385" y="368"/>
                </a:cxn>
                <a:cxn ang="0">
                  <a:pos x="1287" y="255"/>
                </a:cxn>
                <a:cxn ang="0">
                  <a:pos x="1117" y="218"/>
                </a:cxn>
              </a:cxnLst>
              <a:rect l="0" t="0" r="r" b="b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6" name="Freeform 151"/>
            <p:cNvSpPr>
              <a:spLocks/>
            </p:cNvSpPr>
            <p:nvPr userDrawn="1"/>
          </p:nvSpPr>
          <p:spPr bwMode="auto">
            <a:xfrm>
              <a:off x="6262550" y="4190461"/>
              <a:ext cx="418932" cy="269608"/>
            </a:xfrm>
            <a:custGeom>
              <a:avLst/>
              <a:gdLst/>
              <a:ahLst/>
              <a:cxnLst>
                <a:cxn ang="0">
                  <a:pos x="146" y="163"/>
                </a:cxn>
                <a:cxn ang="0">
                  <a:pos x="158" y="163"/>
                </a:cxn>
                <a:cxn ang="0">
                  <a:pos x="166" y="150"/>
                </a:cxn>
                <a:cxn ang="0">
                  <a:pos x="166" y="126"/>
                </a:cxn>
                <a:cxn ang="0">
                  <a:pos x="158" y="119"/>
                </a:cxn>
                <a:cxn ang="0">
                  <a:pos x="174" y="119"/>
                </a:cxn>
                <a:cxn ang="0">
                  <a:pos x="181" y="96"/>
                </a:cxn>
                <a:cxn ang="0">
                  <a:pos x="181" y="89"/>
                </a:cxn>
                <a:cxn ang="0">
                  <a:pos x="201" y="89"/>
                </a:cxn>
                <a:cxn ang="0">
                  <a:pos x="201" y="96"/>
                </a:cxn>
                <a:cxn ang="0">
                  <a:pos x="216" y="96"/>
                </a:cxn>
                <a:cxn ang="0">
                  <a:pos x="238" y="89"/>
                </a:cxn>
                <a:cxn ang="0">
                  <a:pos x="216" y="82"/>
                </a:cxn>
                <a:cxn ang="0">
                  <a:pos x="194" y="82"/>
                </a:cxn>
                <a:cxn ang="0">
                  <a:pos x="210" y="60"/>
                </a:cxn>
                <a:cxn ang="0">
                  <a:pos x="201" y="60"/>
                </a:cxn>
                <a:cxn ang="0">
                  <a:pos x="174" y="89"/>
                </a:cxn>
                <a:cxn ang="0">
                  <a:pos x="166" y="82"/>
                </a:cxn>
                <a:cxn ang="0">
                  <a:pos x="153" y="82"/>
                </a:cxn>
                <a:cxn ang="0">
                  <a:pos x="153" y="76"/>
                </a:cxn>
                <a:cxn ang="0">
                  <a:pos x="146" y="76"/>
                </a:cxn>
                <a:cxn ang="0">
                  <a:pos x="146" y="52"/>
                </a:cxn>
                <a:cxn ang="0">
                  <a:pos x="122" y="35"/>
                </a:cxn>
                <a:cxn ang="0">
                  <a:pos x="81" y="35"/>
                </a:cxn>
                <a:cxn ang="0">
                  <a:pos x="50" y="7"/>
                </a:cxn>
                <a:cxn ang="0">
                  <a:pos x="37" y="0"/>
                </a:cxn>
                <a:cxn ang="0">
                  <a:pos x="0" y="7"/>
                </a:cxn>
                <a:cxn ang="0">
                  <a:pos x="0" y="82"/>
                </a:cxn>
                <a:cxn ang="0">
                  <a:pos x="8" y="82"/>
                </a:cxn>
                <a:cxn ang="0">
                  <a:pos x="8" y="76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29" y="52"/>
                </a:cxn>
                <a:cxn ang="0">
                  <a:pos x="37" y="52"/>
                </a:cxn>
                <a:cxn ang="0">
                  <a:pos x="50" y="60"/>
                </a:cxn>
                <a:cxn ang="0">
                  <a:pos x="50" y="82"/>
                </a:cxn>
                <a:cxn ang="0">
                  <a:pos x="81" y="82"/>
                </a:cxn>
                <a:cxn ang="0">
                  <a:pos x="89" y="114"/>
                </a:cxn>
                <a:cxn ang="0">
                  <a:pos x="131" y="131"/>
                </a:cxn>
                <a:cxn ang="0">
                  <a:pos x="153" y="150"/>
                </a:cxn>
                <a:cxn ang="0">
                  <a:pos x="146" y="163"/>
                </a:cxn>
                <a:cxn ang="0">
                  <a:pos x="146" y="163"/>
                </a:cxn>
                <a:cxn ang="0">
                  <a:pos x="146" y="163"/>
                </a:cxn>
              </a:cxnLst>
              <a:rect l="0" t="0" r="r" b="b"/>
              <a:pathLst>
                <a:path w="238" h="163">
                  <a:moveTo>
                    <a:pt x="146" y="163"/>
                  </a:moveTo>
                  <a:lnTo>
                    <a:pt x="158" y="163"/>
                  </a:lnTo>
                  <a:lnTo>
                    <a:pt x="166" y="150"/>
                  </a:lnTo>
                  <a:lnTo>
                    <a:pt x="166" y="126"/>
                  </a:lnTo>
                  <a:lnTo>
                    <a:pt x="158" y="119"/>
                  </a:lnTo>
                  <a:lnTo>
                    <a:pt x="174" y="119"/>
                  </a:lnTo>
                  <a:lnTo>
                    <a:pt x="181" y="96"/>
                  </a:lnTo>
                  <a:lnTo>
                    <a:pt x="181" y="89"/>
                  </a:lnTo>
                  <a:lnTo>
                    <a:pt x="201" y="89"/>
                  </a:lnTo>
                  <a:lnTo>
                    <a:pt x="201" y="96"/>
                  </a:lnTo>
                  <a:lnTo>
                    <a:pt x="216" y="96"/>
                  </a:lnTo>
                  <a:lnTo>
                    <a:pt x="238" y="89"/>
                  </a:lnTo>
                  <a:lnTo>
                    <a:pt x="216" y="82"/>
                  </a:lnTo>
                  <a:lnTo>
                    <a:pt x="194" y="82"/>
                  </a:lnTo>
                  <a:lnTo>
                    <a:pt x="210" y="60"/>
                  </a:lnTo>
                  <a:lnTo>
                    <a:pt x="201" y="60"/>
                  </a:lnTo>
                  <a:lnTo>
                    <a:pt x="174" y="89"/>
                  </a:lnTo>
                  <a:lnTo>
                    <a:pt x="166" y="82"/>
                  </a:lnTo>
                  <a:lnTo>
                    <a:pt x="153" y="82"/>
                  </a:lnTo>
                  <a:lnTo>
                    <a:pt x="153" y="76"/>
                  </a:lnTo>
                  <a:lnTo>
                    <a:pt x="146" y="76"/>
                  </a:lnTo>
                  <a:lnTo>
                    <a:pt x="146" y="52"/>
                  </a:lnTo>
                  <a:lnTo>
                    <a:pt x="122" y="35"/>
                  </a:lnTo>
                  <a:lnTo>
                    <a:pt x="81" y="35"/>
                  </a:lnTo>
                  <a:lnTo>
                    <a:pt x="50" y="7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29" y="52"/>
                  </a:lnTo>
                  <a:lnTo>
                    <a:pt x="37" y="52"/>
                  </a:lnTo>
                  <a:lnTo>
                    <a:pt x="50" y="60"/>
                  </a:lnTo>
                  <a:lnTo>
                    <a:pt x="50" y="82"/>
                  </a:lnTo>
                  <a:lnTo>
                    <a:pt x="81" y="82"/>
                  </a:lnTo>
                  <a:lnTo>
                    <a:pt x="89" y="114"/>
                  </a:lnTo>
                  <a:lnTo>
                    <a:pt x="131" y="131"/>
                  </a:lnTo>
                  <a:lnTo>
                    <a:pt x="153" y="150"/>
                  </a:lnTo>
                  <a:lnTo>
                    <a:pt x="146" y="16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Freeform 152"/>
            <p:cNvSpPr>
              <a:spLocks/>
            </p:cNvSpPr>
            <p:nvPr userDrawn="1"/>
          </p:nvSpPr>
          <p:spPr bwMode="auto">
            <a:xfrm>
              <a:off x="5419405" y="3236081"/>
              <a:ext cx="975162" cy="522677"/>
            </a:xfrm>
            <a:custGeom>
              <a:avLst/>
              <a:gdLst/>
              <a:ahLst/>
              <a:cxnLst>
                <a:cxn ang="0">
                  <a:pos x="528" y="166"/>
                </a:cxn>
                <a:cxn ang="0">
                  <a:pos x="484" y="197"/>
                </a:cxn>
                <a:cxn ang="0">
                  <a:pos x="457" y="235"/>
                </a:cxn>
                <a:cxn ang="0">
                  <a:pos x="457" y="289"/>
                </a:cxn>
                <a:cxn ang="0">
                  <a:pos x="385" y="281"/>
                </a:cxn>
                <a:cxn ang="0">
                  <a:pos x="362" y="281"/>
                </a:cxn>
                <a:cxn ang="0">
                  <a:pos x="335" y="281"/>
                </a:cxn>
                <a:cxn ang="0">
                  <a:pos x="293" y="311"/>
                </a:cxn>
                <a:cxn ang="0">
                  <a:pos x="276" y="304"/>
                </a:cxn>
                <a:cxn ang="0">
                  <a:pos x="271" y="281"/>
                </a:cxn>
                <a:cxn ang="0">
                  <a:pos x="208" y="264"/>
                </a:cxn>
                <a:cxn ang="0">
                  <a:pos x="166" y="229"/>
                </a:cxn>
                <a:cxn ang="0">
                  <a:pos x="129" y="311"/>
                </a:cxn>
                <a:cxn ang="0">
                  <a:pos x="107" y="289"/>
                </a:cxn>
                <a:cxn ang="0">
                  <a:pos x="79" y="281"/>
                </a:cxn>
                <a:cxn ang="0">
                  <a:pos x="64" y="257"/>
                </a:cxn>
                <a:cxn ang="0">
                  <a:pos x="70" y="257"/>
                </a:cxn>
                <a:cxn ang="0">
                  <a:pos x="70" y="235"/>
                </a:cxn>
                <a:cxn ang="0">
                  <a:pos x="92" y="205"/>
                </a:cxn>
                <a:cxn ang="0">
                  <a:pos x="35" y="205"/>
                </a:cxn>
                <a:cxn ang="0">
                  <a:pos x="35" y="197"/>
                </a:cxn>
                <a:cxn ang="0">
                  <a:pos x="8" y="182"/>
                </a:cxn>
                <a:cxn ang="0">
                  <a:pos x="8" y="113"/>
                </a:cxn>
                <a:cxn ang="0">
                  <a:pos x="35" y="136"/>
                </a:cxn>
                <a:cxn ang="0">
                  <a:pos x="49" y="82"/>
                </a:cxn>
                <a:cxn ang="0">
                  <a:pos x="79" y="82"/>
                </a:cxn>
                <a:cxn ang="0">
                  <a:pos x="121" y="113"/>
                </a:cxn>
                <a:cxn ang="0">
                  <a:pos x="156" y="106"/>
                </a:cxn>
                <a:cxn ang="0">
                  <a:pos x="201" y="113"/>
                </a:cxn>
                <a:cxn ang="0">
                  <a:pos x="178" y="82"/>
                </a:cxn>
                <a:cxn ang="0">
                  <a:pos x="193" y="71"/>
                </a:cxn>
                <a:cxn ang="0">
                  <a:pos x="201" y="30"/>
                </a:cxn>
                <a:cxn ang="0">
                  <a:pos x="293" y="15"/>
                </a:cxn>
                <a:cxn ang="0">
                  <a:pos x="328" y="0"/>
                </a:cxn>
                <a:cxn ang="0">
                  <a:pos x="335" y="30"/>
                </a:cxn>
                <a:cxn ang="0">
                  <a:pos x="362" y="39"/>
                </a:cxn>
                <a:cxn ang="0">
                  <a:pos x="379" y="54"/>
                </a:cxn>
                <a:cxn ang="0">
                  <a:pos x="414" y="24"/>
                </a:cxn>
                <a:cxn ang="0">
                  <a:pos x="457" y="113"/>
                </a:cxn>
                <a:cxn ang="0">
                  <a:pos x="471" y="113"/>
                </a:cxn>
                <a:cxn ang="0">
                  <a:pos x="519" y="136"/>
                </a:cxn>
                <a:cxn ang="0">
                  <a:pos x="541" y="136"/>
                </a:cxn>
                <a:cxn ang="0">
                  <a:pos x="541" y="160"/>
                </a:cxn>
                <a:cxn ang="0">
                  <a:pos x="541" y="160"/>
                </a:cxn>
              </a:cxnLst>
              <a:rect l="0" t="0" r="r" b="b"/>
              <a:pathLst>
                <a:path w="554" h="319">
                  <a:moveTo>
                    <a:pt x="541" y="160"/>
                  </a:moveTo>
                  <a:lnTo>
                    <a:pt x="528" y="166"/>
                  </a:lnTo>
                  <a:lnTo>
                    <a:pt x="519" y="197"/>
                  </a:lnTo>
                  <a:lnTo>
                    <a:pt x="484" y="197"/>
                  </a:lnTo>
                  <a:lnTo>
                    <a:pt x="477" y="235"/>
                  </a:lnTo>
                  <a:lnTo>
                    <a:pt x="457" y="235"/>
                  </a:lnTo>
                  <a:lnTo>
                    <a:pt x="464" y="281"/>
                  </a:lnTo>
                  <a:lnTo>
                    <a:pt x="457" y="289"/>
                  </a:lnTo>
                  <a:lnTo>
                    <a:pt x="434" y="281"/>
                  </a:lnTo>
                  <a:lnTo>
                    <a:pt x="385" y="281"/>
                  </a:lnTo>
                  <a:lnTo>
                    <a:pt x="369" y="274"/>
                  </a:lnTo>
                  <a:lnTo>
                    <a:pt x="362" y="281"/>
                  </a:lnTo>
                  <a:lnTo>
                    <a:pt x="362" y="289"/>
                  </a:lnTo>
                  <a:lnTo>
                    <a:pt x="335" y="281"/>
                  </a:lnTo>
                  <a:lnTo>
                    <a:pt x="298" y="319"/>
                  </a:lnTo>
                  <a:lnTo>
                    <a:pt x="293" y="311"/>
                  </a:lnTo>
                  <a:lnTo>
                    <a:pt x="276" y="311"/>
                  </a:lnTo>
                  <a:lnTo>
                    <a:pt x="276" y="304"/>
                  </a:lnTo>
                  <a:lnTo>
                    <a:pt x="271" y="304"/>
                  </a:lnTo>
                  <a:lnTo>
                    <a:pt x="271" y="281"/>
                  </a:lnTo>
                  <a:lnTo>
                    <a:pt x="250" y="264"/>
                  </a:lnTo>
                  <a:lnTo>
                    <a:pt x="208" y="264"/>
                  </a:lnTo>
                  <a:lnTo>
                    <a:pt x="178" y="235"/>
                  </a:lnTo>
                  <a:lnTo>
                    <a:pt x="166" y="229"/>
                  </a:lnTo>
                  <a:lnTo>
                    <a:pt x="129" y="23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7" y="289"/>
                  </a:lnTo>
                  <a:lnTo>
                    <a:pt x="79" y="304"/>
                  </a:lnTo>
                  <a:lnTo>
                    <a:pt x="79" y="281"/>
                  </a:lnTo>
                  <a:lnTo>
                    <a:pt x="70" y="281"/>
                  </a:lnTo>
                  <a:lnTo>
                    <a:pt x="64" y="257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64" y="244"/>
                  </a:lnTo>
                  <a:lnTo>
                    <a:pt x="70" y="235"/>
                  </a:lnTo>
                  <a:lnTo>
                    <a:pt x="107" y="235"/>
                  </a:lnTo>
                  <a:lnTo>
                    <a:pt x="92" y="205"/>
                  </a:lnTo>
                  <a:lnTo>
                    <a:pt x="64" y="188"/>
                  </a:lnTo>
                  <a:lnTo>
                    <a:pt x="35" y="205"/>
                  </a:lnTo>
                  <a:lnTo>
                    <a:pt x="28" y="205"/>
                  </a:lnTo>
                  <a:lnTo>
                    <a:pt x="35" y="197"/>
                  </a:lnTo>
                  <a:lnTo>
                    <a:pt x="28" y="182"/>
                  </a:lnTo>
                  <a:lnTo>
                    <a:pt x="8" y="182"/>
                  </a:lnTo>
                  <a:lnTo>
                    <a:pt x="0" y="160"/>
                  </a:lnTo>
                  <a:lnTo>
                    <a:pt x="8" y="113"/>
                  </a:lnTo>
                  <a:lnTo>
                    <a:pt x="28" y="136"/>
                  </a:lnTo>
                  <a:lnTo>
                    <a:pt x="35" y="136"/>
                  </a:lnTo>
                  <a:lnTo>
                    <a:pt x="28" y="113"/>
                  </a:lnTo>
                  <a:lnTo>
                    <a:pt x="49" y="82"/>
                  </a:lnTo>
                  <a:lnTo>
                    <a:pt x="70" y="96"/>
                  </a:lnTo>
                  <a:lnTo>
                    <a:pt x="79" y="82"/>
                  </a:lnTo>
                  <a:lnTo>
                    <a:pt x="92" y="96"/>
                  </a:lnTo>
                  <a:lnTo>
                    <a:pt x="121" y="113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66" y="113"/>
                  </a:lnTo>
                  <a:lnTo>
                    <a:pt x="201" y="113"/>
                  </a:lnTo>
                  <a:lnTo>
                    <a:pt x="208" y="96"/>
                  </a:lnTo>
                  <a:lnTo>
                    <a:pt x="178" y="82"/>
                  </a:lnTo>
                  <a:lnTo>
                    <a:pt x="201" y="77"/>
                  </a:lnTo>
                  <a:lnTo>
                    <a:pt x="193" y="71"/>
                  </a:lnTo>
                  <a:lnTo>
                    <a:pt x="201" y="62"/>
                  </a:lnTo>
                  <a:lnTo>
                    <a:pt x="201" y="30"/>
                  </a:lnTo>
                  <a:lnTo>
                    <a:pt x="214" y="39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328" y="0"/>
                  </a:lnTo>
                  <a:lnTo>
                    <a:pt x="335" y="24"/>
                  </a:lnTo>
                  <a:lnTo>
                    <a:pt x="335" y="30"/>
                  </a:lnTo>
                  <a:lnTo>
                    <a:pt x="340" y="30"/>
                  </a:lnTo>
                  <a:lnTo>
                    <a:pt x="362" y="39"/>
                  </a:lnTo>
                  <a:lnTo>
                    <a:pt x="362" y="54"/>
                  </a:lnTo>
                  <a:lnTo>
                    <a:pt x="379" y="54"/>
                  </a:lnTo>
                  <a:lnTo>
                    <a:pt x="392" y="30"/>
                  </a:lnTo>
                  <a:lnTo>
                    <a:pt x="414" y="24"/>
                  </a:lnTo>
                  <a:lnTo>
                    <a:pt x="420" y="54"/>
                  </a:lnTo>
                  <a:lnTo>
                    <a:pt x="457" y="113"/>
                  </a:lnTo>
                  <a:lnTo>
                    <a:pt x="464" y="96"/>
                  </a:lnTo>
                  <a:lnTo>
                    <a:pt x="471" y="113"/>
                  </a:lnTo>
                  <a:lnTo>
                    <a:pt x="498" y="106"/>
                  </a:lnTo>
                  <a:lnTo>
                    <a:pt x="519" y="136"/>
                  </a:lnTo>
                  <a:lnTo>
                    <a:pt x="541" y="143"/>
                  </a:lnTo>
                  <a:lnTo>
                    <a:pt x="541" y="136"/>
                  </a:lnTo>
                  <a:lnTo>
                    <a:pt x="554" y="151"/>
                  </a:lnTo>
                  <a:lnTo>
                    <a:pt x="541" y="1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Freeform 153"/>
            <p:cNvSpPr>
              <a:spLocks/>
            </p:cNvSpPr>
            <p:nvPr userDrawn="1"/>
          </p:nvSpPr>
          <p:spPr bwMode="auto">
            <a:xfrm>
              <a:off x="6773014" y="3226156"/>
              <a:ext cx="153139" cy="18029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7" y="109"/>
                </a:cxn>
                <a:cxn ang="0">
                  <a:pos x="37" y="101"/>
                </a:cxn>
                <a:cxn ang="0">
                  <a:pos x="37" y="87"/>
                </a:cxn>
                <a:cxn ang="0">
                  <a:pos x="65" y="74"/>
                </a:cxn>
                <a:cxn ang="0">
                  <a:pos x="79" y="45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65" y="45"/>
                </a:cxn>
                <a:cxn ang="0">
                  <a:pos x="28" y="87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87" h="109">
                  <a:moveTo>
                    <a:pt x="0" y="101"/>
                  </a:moveTo>
                  <a:lnTo>
                    <a:pt x="7" y="109"/>
                  </a:lnTo>
                  <a:lnTo>
                    <a:pt x="37" y="101"/>
                  </a:lnTo>
                  <a:lnTo>
                    <a:pt x="37" y="87"/>
                  </a:lnTo>
                  <a:lnTo>
                    <a:pt x="65" y="74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65" y="45"/>
                  </a:lnTo>
                  <a:lnTo>
                    <a:pt x="28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Freeform 154"/>
            <p:cNvSpPr>
              <a:spLocks/>
            </p:cNvSpPr>
            <p:nvPr userDrawn="1"/>
          </p:nvSpPr>
          <p:spPr bwMode="auto">
            <a:xfrm>
              <a:off x="6394567" y="3370058"/>
              <a:ext cx="755134" cy="378775"/>
            </a:xfrm>
            <a:custGeom>
              <a:avLst/>
              <a:gdLst/>
              <a:ahLst/>
              <a:cxnLst>
                <a:cxn ang="0">
                  <a:pos x="287" y="61"/>
                </a:cxn>
                <a:cxn ang="0">
                  <a:pos x="235" y="30"/>
                </a:cxn>
                <a:cxn ang="0">
                  <a:pos x="217" y="39"/>
                </a:cxn>
                <a:cxn ang="0">
                  <a:pos x="208" y="39"/>
                </a:cxn>
                <a:cxn ang="0">
                  <a:pos x="195" y="14"/>
                </a:cxn>
                <a:cxn ang="0">
                  <a:pos x="158" y="0"/>
                </a:cxn>
                <a:cxn ang="0">
                  <a:pos x="136" y="14"/>
                </a:cxn>
                <a:cxn ang="0">
                  <a:pos x="136" y="52"/>
                </a:cxn>
                <a:cxn ang="0">
                  <a:pos x="103" y="52"/>
                </a:cxn>
                <a:cxn ang="0">
                  <a:pos x="86" y="39"/>
                </a:cxn>
                <a:cxn ang="0">
                  <a:pos x="51" y="30"/>
                </a:cxn>
                <a:cxn ang="0">
                  <a:pos x="0" y="69"/>
                </a:cxn>
                <a:cxn ang="0">
                  <a:pos x="16" y="98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44" y="153"/>
                </a:cxn>
                <a:cxn ang="0">
                  <a:pos x="93" y="175"/>
                </a:cxn>
                <a:cxn ang="0">
                  <a:pos x="123" y="198"/>
                </a:cxn>
                <a:cxn ang="0">
                  <a:pos x="173" y="198"/>
                </a:cxn>
                <a:cxn ang="0">
                  <a:pos x="200" y="220"/>
                </a:cxn>
                <a:cxn ang="0">
                  <a:pos x="235" y="229"/>
                </a:cxn>
                <a:cxn ang="0">
                  <a:pos x="264" y="205"/>
                </a:cxn>
                <a:cxn ang="0">
                  <a:pos x="300" y="205"/>
                </a:cxn>
                <a:cxn ang="0">
                  <a:pos x="329" y="182"/>
                </a:cxn>
                <a:cxn ang="0">
                  <a:pos x="322" y="175"/>
                </a:cxn>
                <a:cxn ang="0">
                  <a:pos x="337" y="153"/>
                </a:cxn>
                <a:cxn ang="0">
                  <a:pos x="351" y="160"/>
                </a:cxn>
                <a:cxn ang="0">
                  <a:pos x="379" y="146"/>
                </a:cxn>
                <a:cxn ang="0">
                  <a:pos x="393" y="123"/>
                </a:cxn>
                <a:cxn ang="0">
                  <a:pos x="429" y="123"/>
                </a:cxn>
                <a:cxn ang="0">
                  <a:pos x="414" y="98"/>
                </a:cxn>
                <a:cxn ang="0">
                  <a:pos x="393" y="106"/>
                </a:cxn>
                <a:cxn ang="0">
                  <a:pos x="379" y="106"/>
                </a:cxn>
                <a:cxn ang="0">
                  <a:pos x="379" y="69"/>
                </a:cxn>
                <a:cxn ang="0">
                  <a:pos x="384" y="52"/>
                </a:cxn>
                <a:cxn ang="0">
                  <a:pos x="364" y="39"/>
                </a:cxn>
                <a:cxn ang="0">
                  <a:pos x="344" y="61"/>
                </a:cxn>
                <a:cxn ang="0">
                  <a:pos x="307" y="69"/>
                </a:cxn>
                <a:cxn ang="0">
                  <a:pos x="287" y="61"/>
                </a:cxn>
                <a:cxn ang="0">
                  <a:pos x="287" y="61"/>
                </a:cxn>
                <a:cxn ang="0">
                  <a:pos x="287" y="61"/>
                </a:cxn>
              </a:cxnLst>
              <a:rect l="0" t="0" r="r" b="b"/>
              <a:pathLst>
                <a:path w="429" h="229">
                  <a:moveTo>
                    <a:pt x="287" y="61"/>
                  </a:moveTo>
                  <a:lnTo>
                    <a:pt x="235" y="30"/>
                  </a:lnTo>
                  <a:lnTo>
                    <a:pt x="217" y="39"/>
                  </a:lnTo>
                  <a:lnTo>
                    <a:pt x="208" y="39"/>
                  </a:lnTo>
                  <a:lnTo>
                    <a:pt x="195" y="14"/>
                  </a:lnTo>
                  <a:lnTo>
                    <a:pt x="158" y="0"/>
                  </a:lnTo>
                  <a:lnTo>
                    <a:pt x="136" y="14"/>
                  </a:lnTo>
                  <a:lnTo>
                    <a:pt x="136" y="52"/>
                  </a:lnTo>
                  <a:lnTo>
                    <a:pt x="103" y="52"/>
                  </a:lnTo>
                  <a:lnTo>
                    <a:pt x="86" y="39"/>
                  </a:lnTo>
                  <a:lnTo>
                    <a:pt x="51" y="30"/>
                  </a:lnTo>
                  <a:lnTo>
                    <a:pt x="0" y="69"/>
                  </a:lnTo>
                  <a:lnTo>
                    <a:pt x="16" y="98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44" y="153"/>
                  </a:lnTo>
                  <a:lnTo>
                    <a:pt x="93" y="175"/>
                  </a:lnTo>
                  <a:lnTo>
                    <a:pt x="123" y="198"/>
                  </a:lnTo>
                  <a:lnTo>
                    <a:pt x="173" y="198"/>
                  </a:lnTo>
                  <a:lnTo>
                    <a:pt x="200" y="220"/>
                  </a:lnTo>
                  <a:lnTo>
                    <a:pt x="235" y="229"/>
                  </a:lnTo>
                  <a:lnTo>
                    <a:pt x="264" y="205"/>
                  </a:lnTo>
                  <a:lnTo>
                    <a:pt x="300" y="205"/>
                  </a:lnTo>
                  <a:lnTo>
                    <a:pt x="329" y="182"/>
                  </a:lnTo>
                  <a:lnTo>
                    <a:pt x="322" y="175"/>
                  </a:lnTo>
                  <a:lnTo>
                    <a:pt x="337" y="153"/>
                  </a:lnTo>
                  <a:lnTo>
                    <a:pt x="351" y="160"/>
                  </a:lnTo>
                  <a:lnTo>
                    <a:pt x="379" y="146"/>
                  </a:lnTo>
                  <a:lnTo>
                    <a:pt x="393" y="123"/>
                  </a:lnTo>
                  <a:lnTo>
                    <a:pt x="429" y="123"/>
                  </a:lnTo>
                  <a:lnTo>
                    <a:pt x="414" y="98"/>
                  </a:lnTo>
                  <a:lnTo>
                    <a:pt x="393" y="106"/>
                  </a:lnTo>
                  <a:lnTo>
                    <a:pt x="379" y="106"/>
                  </a:lnTo>
                  <a:lnTo>
                    <a:pt x="379" y="69"/>
                  </a:lnTo>
                  <a:lnTo>
                    <a:pt x="384" y="52"/>
                  </a:lnTo>
                  <a:lnTo>
                    <a:pt x="364" y="39"/>
                  </a:lnTo>
                  <a:lnTo>
                    <a:pt x="344" y="61"/>
                  </a:lnTo>
                  <a:lnTo>
                    <a:pt x="307" y="69"/>
                  </a:lnTo>
                  <a:lnTo>
                    <a:pt x="287" y="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Freeform 155"/>
            <p:cNvSpPr>
              <a:spLocks/>
            </p:cNvSpPr>
            <p:nvPr userDrawn="1"/>
          </p:nvSpPr>
          <p:spPr bwMode="auto">
            <a:xfrm>
              <a:off x="6394567" y="4190461"/>
              <a:ext cx="128496" cy="127361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59" y="47"/>
                </a:cxn>
                <a:cxn ang="0">
                  <a:pos x="59" y="32"/>
                </a:cxn>
                <a:cxn ang="0">
                  <a:pos x="51" y="47"/>
                </a:cxn>
                <a:cxn ang="0">
                  <a:pos x="44" y="47"/>
                </a:cxn>
                <a:cxn ang="0">
                  <a:pos x="44" y="32"/>
                </a:cxn>
                <a:cxn ang="0">
                  <a:pos x="59" y="15"/>
                </a:cxn>
                <a:cxn ang="0">
                  <a:pos x="29" y="15"/>
                </a:cxn>
                <a:cxn ang="0">
                  <a:pos x="29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16" y="72"/>
                </a:cxn>
                <a:cxn ang="0">
                  <a:pos x="37" y="72"/>
                </a:cxn>
                <a:cxn ang="0">
                  <a:pos x="51" y="55"/>
                </a:cxn>
                <a:cxn ang="0">
                  <a:pos x="59" y="77"/>
                </a:cxn>
                <a:cxn ang="0">
                  <a:pos x="73" y="72"/>
                </a:cxn>
                <a:cxn ang="0">
                  <a:pos x="73" y="72"/>
                </a:cxn>
                <a:cxn ang="0">
                  <a:pos x="73" y="72"/>
                </a:cxn>
              </a:cxnLst>
              <a:rect l="0" t="0" r="r" b="b"/>
              <a:pathLst>
                <a:path w="73" h="77">
                  <a:moveTo>
                    <a:pt x="73" y="72"/>
                  </a:moveTo>
                  <a:lnTo>
                    <a:pt x="59" y="47"/>
                  </a:lnTo>
                  <a:lnTo>
                    <a:pt x="59" y="32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59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6" y="72"/>
                  </a:lnTo>
                  <a:lnTo>
                    <a:pt x="37" y="72"/>
                  </a:lnTo>
                  <a:lnTo>
                    <a:pt x="51" y="55"/>
                  </a:lnTo>
                  <a:lnTo>
                    <a:pt x="59" y="77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Freeform 156"/>
            <p:cNvSpPr>
              <a:spLocks/>
            </p:cNvSpPr>
            <p:nvPr userDrawn="1"/>
          </p:nvSpPr>
          <p:spPr bwMode="auto">
            <a:xfrm>
              <a:off x="6498420" y="4140840"/>
              <a:ext cx="209466" cy="471401"/>
            </a:xfrm>
            <a:custGeom>
              <a:avLst/>
              <a:gdLst/>
              <a:ahLst/>
              <a:cxnLst>
                <a:cxn ang="0">
                  <a:pos x="91" y="285"/>
                </a:cxn>
                <a:cxn ang="0">
                  <a:pos x="106" y="249"/>
                </a:cxn>
                <a:cxn ang="0">
                  <a:pos x="91" y="203"/>
                </a:cxn>
                <a:cxn ang="0">
                  <a:pos x="91" y="183"/>
                </a:cxn>
                <a:cxn ang="0">
                  <a:pos x="77" y="158"/>
                </a:cxn>
                <a:cxn ang="0">
                  <a:pos x="77" y="136"/>
                </a:cxn>
                <a:cxn ang="0">
                  <a:pos x="111" y="122"/>
                </a:cxn>
                <a:cxn ang="0">
                  <a:pos x="119" y="101"/>
                </a:cxn>
                <a:cxn ang="0">
                  <a:pos x="111" y="101"/>
                </a:cxn>
                <a:cxn ang="0">
                  <a:pos x="97" y="92"/>
                </a:cxn>
                <a:cxn ang="0">
                  <a:pos x="97" y="77"/>
                </a:cxn>
                <a:cxn ang="0">
                  <a:pos x="91" y="62"/>
                </a:cxn>
                <a:cxn ang="0">
                  <a:pos x="77" y="62"/>
                </a:cxn>
                <a:cxn ang="0">
                  <a:pos x="91" y="17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71" y="17"/>
                </a:cxn>
                <a:cxn ang="0">
                  <a:pos x="55" y="17"/>
                </a:cxn>
                <a:cxn ang="0">
                  <a:pos x="14" y="92"/>
                </a:cxn>
                <a:cxn ang="0">
                  <a:pos x="14" y="101"/>
                </a:cxn>
                <a:cxn ang="0">
                  <a:pos x="0" y="106"/>
                </a:cxn>
                <a:cxn ang="0">
                  <a:pos x="22" y="129"/>
                </a:cxn>
                <a:cxn ang="0">
                  <a:pos x="34" y="173"/>
                </a:cxn>
                <a:cxn ang="0">
                  <a:pos x="27" y="183"/>
                </a:cxn>
                <a:cxn ang="0">
                  <a:pos x="44" y="195"/>
                </a:cxn>
                <a:cxn ang="0">
                  <a:pos x="64" y="173"/>
                </a:cxn>
                <a:cxn ang="0">
                  <a:pos x="71" y="183"/>
                </a:cxn>
                <a:cxn ang="0">
                  <a:pos x="91" y="242"/>
                </a:cxn>
                <a:cxn ang="0">
                  <a:pos x="91" y="285"/>
                </a:cxn>
                <a:cxn ang="0">
                  <a:pos x="91" y="285"/>
                </a:cxn>
                <a:cxn ang="0">
                  <a:pos x="91" y="285"/>
                </a:cxn>
              </a:cxnLst>
              <a:rect l="0" t="0" r="r" b="b"/>
              <a:pathLst>
                <a:path w="119" h="285">
                  <a:moveTo>
                    <a:pt x="91" y="285"/>
                  </a:moveTo>
                  <a:lnTo>
                    <a:pt x="106" y="249"/>
                  </a:lnTo>
                  <a:lnTo>
                    <a:pt x="91" y="203"/>
                  </a:lnTo>
                  <a:lnTo>
                    <a:pt x="91" y="183"/>
                  </a:lnTo>
                  <a:lnTo>
                    <a:pt x="77" y="158"/>
                  </a:lnTo>
                  <a:lnTo>
                    <a:pt x="77" y="136"/>
                  </a:lnTo>
                  <a:lnTo>
                    <a:pt x="111" y="122"/>
                  </a:lnTo>
                  <a:lnTo>
                    <a:pt x="119" y="101"/>
                  </a:lnTo>
                  <a:lnTo>
                    <a:pt x="111" y="101"/>
                  </a:lnTo>
                  <a:lnTo>
                    <a:pt x="97" y="92"/>
                  </a:lnTo>
                  <a:lnTo>
                    <a:pt x="97" y="77"/>
                  </a:lnTo>
                  <a:lnTo>
                    <a:pt x="91" y="62"/>
                  </a:lnTo>
                  <a:lnTo>
                    <a:pt x="77" y="62"/>
                  </a:lnTo>
                  <a:lnTo>
                    <a:pt x="91" y="17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55" y="17"/>
                  </a:lnTo>
                  <a:lnTo>
                    <a:pt x="14" y="92"/>
                  </a:lnTo>
                  <a:lnTo>
                    <a:pt x="14" y="101"/>
                  </a:lnTo>
                  <a:lnTo>
                    <a:pt x="0" y="106"/>
                  </a:lnTo>
                  <a:lnTo>
                    <a:pt x="22" y="129"/>
                  </a:lnTo>
                  <a:lnTo>
                    <a:pt x="34" y="173"/>
                  </a:lnTo>
                  <a:lnTo>
                    <a:pt x="27" y="183"/>
                  </a:lnTo>
                  <a:lnTo>
                    <a:pt x="44" y="195"/>
                  </a:lnTo>
                  <a:lnTo>
                    <a:pt x="64" y="173"/>
                  </a:lnTo>
                  <a:lnTo>
                    <a:pt x="71" y="183"/>
                  </a:lnTo>
                  <a:lnTo>
                    <a:pt x="91" y="242"/>
                  </a:lnTo>
                  <a:lnTo>
                    <a:pt x="91" y="2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Freeform 157"/>
            <p:cNvSpPr>
              <a:spLocks/>
            </p:cNvSpPr>
            <p:nvPr userDrawn="1"/>
          </p:nvSpPr>
          <p:spPr bwMode="auto">
            <a:xfrm>
              <a:off x="6695564" y="4289704"/>
              <a:ext cx="165461" cy="211717"/>
            </a:xfrm>
            <a:custGeom>
              <a:avLst/>
              <a:gdLst/>
              <a:ahLst/>
              <a:cxnLst>
                <a:cxn ang="0">
                  <a:pos x="94" y="120"/>
                </a:cxn>
                <a:cxn ang="0">
                  <a:pos x="94" y="105"/>
                </a:cxn>
                <a:cxn ang="0">
                  <a:pos x="81" y="83"/>
                </a:cxn>
                <a:cxn ang="0">
                  <a:pos x="81" y="76"/>
                </a:cxn>
                <a:cxn ang="0">
                  <a:pos x="46" y="46"/>
                </a:cxn>
                <a:cxn ang="0">
                  <a:pos x="66" y="39"/>
                </a:cxn>
                <a:cxn ang="0">
                  <a:pos x="52" y="32"/>
                </a:cxn>
                <a:cxn ang="0">
                  <a:pos x="37" y="16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9" y="46"/>
                </a:cxn>
                <a:cxn ang="0">
                  <a:pos x="9" y="76"/>
                </a:cxn>
                <a:cxn ang="0">
                  <a:pos x="46" y="63"/>
                </a:cxn>
                <a:cxn ang="0">
                  <a:pos x="52" y="76"/>
                </a:cxn>
                <a:cxn ang="0">
                  <a:pos x="66" y="91"/>
                </a:cxn>
                <a:cxn ang="0">
                  <a:pos x="71" y="105"/>
                </a:cxn>
                <a:cxn ang="0">
                  <a:pos x="71" y="120"/>
                </a:cxn>
                <a:cxn ang="0">
                  <a:pos x="81" y="128"/>
                </a:cxn>
                <a:cxn ang="0">
                  <a:pos x="81" y="120"/>
                </a:cxn>
                <a:cxn ang="0">
                  <a:pos x="94" y="120"/>
                </a:cxn>
                <a:cxn ang="0">
                  <a:pos x="94" y="120"/>
                </a:cxn>
              </a:cxnLst>
              <a:rect l="0" t="0" r="r" b="b"/>
              <a:pathLst>
                <a:path w="94" h="128">
                  <a:moveTo>
                    <a:pt x="94" y="120"/>
                  </a:moveTo>
                  <a:lnTo>
                    <a:pt x="94" y="105"/>
                  </a:lnTo>
                  <a:lnTo>
                    <a:pt x="81" y="83"/>
                  </a:lnTo>
                  <a:lnTo>
                    <a:pt x="81" y="76"/>
                  </a:lnTo>
                  <a:lnTo>
                    <a:pt x="46" y="46"/>
                  </a:lnTo>
                  <a:lnTo>
                    <a:pt x="66" y="39"/>
                  </a:lnTo>
                  <a:lnTo>
                    <a:pt x="52" y="32"/>
                  </a:lnTo>
                  <a:lnTo>
                    <a:pt x="37" y="1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9" y="46"/>
                  </a:lnTo>
                  <a:lnTo>
                    <a:pt x="9" y="76"/>
                  </a:lnTo>
                  <a:lnTo>
                    <a:pt x="46" y="63"/>
                  </a:lnTo>
                  <a:lnTo>
                    <a:pt x="52" y="76"/>
                  </a:lnTo>
                  <a:lnTo>
                    <a:pt x="66" y="91"/>
                  </a:lnTo>
                  <a:lnTo>
                    <a:pt x="71" y="10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94" y="1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Freeform 158"/>
            <p:cNvSpPr>
              <a:spLocks/>
            </p:cNvSpPr>
            <p:nvPr userDrawn="1"/>
          </p:nvSpPr>
          <p:spPr bwMode="auto">
            <a:xfrm>
              <a:off x="5935149" y="3887772"/>
              <a:ext cx="688246" cy="752588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77" y="171"/>
                </a:cxn>
                <a:cxn ang="0">
                  <a:pos x="270" y="156"/>
                </a:cxn>
                <a:cxn ang="0">
                  <a:pos x="261" y="186"/>
                </a:cxn>
                <a:cxn ang="0">
                  <a:pos x="178" y="156"/>
                </a:cxn>
                <a:cxn ang="0">
                  <a:pos x="171" y="117"/>
                </a:cxn>
                <a:cxn ang="0">
                  <a:pos x="134" y="80"/>
                </a:cxn>
                <a:cxn ang="0">
                  <a:pos x="141" y="67"/>
                </a:cxn>
                <a:cxn ang="0">
                  <a:pos x="164" y="27"/>
                </a:cxn>
                <a:cxn ang="0">
                  <a:pos x="129" y="27"/>
                </a:cxn>
                <a:cxn ang="0">
                  <a:pos x="92" y="0"/>
                </a:cxn>
                <a:cxn ang="0">
                  <a:pos x="71" y="20"/>
                </a:cxn>
                <a:cxn ang="0">
                  <a:pos x="86" y="27"/>
                </a:cxn>
                <a:cxn ang="0">
                  <a:pos x="77" y="43"/>
                </a:cxn>
                <a:cxn ang="0">
                  <a:pos x="77" y="74"/>
                </a:cxn>
                <a:cxn ang="0">
                  <a:pos x="92" y="89"/>
                </a:cxn>
                <a:cxn ang="0">
                  <a:pos x="92" y="104"/>
                </a:cxn>
                <a:cxn ang="0">
                  <a:pos x="35" y="166"/>
                </a:cxn>
                <a:cxn ang="0">
                  <a:pos x="14" y="166"/>
                </a:cxn>
                <a:cxn ang="0">
                  <a:pos x="29" y="186"/>
                </a:cxn>
                <a:cxn ang="0">
                  <a:pos x="35" y="193"/>
                </a:cxn>
                <a:cxn ang="0">
                  <a:pos x="7" y="217"/>
                </a:cxn>
                <a:cxn ang="0">
                  <a:pos x="14" y="240"/>
                </a:cxn>
                <a:cxn ang="0">
                  <a:pos x="29" y="247"/>
                </a:cxn>
                <a:cxn ang="0">
                  <a:pos x="35" y="277"/>
                </a:cxn>
                <a:cxn ang="0">
                  <a:pos x="57" y="284"/>
                </a:cxn>
                <a:cxn ang="0">
                  <a:pos x="129" y="455"/>
                </a:cxn>
                <a:cxn ang="0">
                  <a:pos x="151" y="403"/>
                </a:cxn>
                <a:cxn ang="0">
                  <a:pos x="164" y="349"/>
                </a:cxn>
                <a:cxn ang="0">
                  <a:pos x="178" y="336"/>
                </a:cxn>
                <a:cxn ang="0">
                  <a:pos x="186" y="328"/>
                </a:cxn>
                <a:cxn ang="0">
                  <a:pos x="248" y="284"/>
                </a:cxn>
                <a:cxn ang="0">
                  <a:pos x="270" y="247"/>
                </a:cxn>
                <a:cxn ang="0">
                  <a:pos x="277" y="255"/>
                </a:cxn>
                <a:cxn ang="0">
                  <a:pos x="261" y="210"/>
                </a:cxn>
                <a:cxn ang="0">
                  <a:pos x="270" y="186"/>
                </a:cxn>
                <a:cxn ang="0">
                  <a:pos x="290" y="200"/>
                </a:cxn>
                <a:cxn ang="0">
                  <a:pos x="305" y="217"/>
                </a:cxn>
                <a:cxn ang="0">
                  <a:pos x="312" y="232"/>
                </a:cxn>
                <a:cxn ang="0">
                  <a:pos x="320" y="232"/>
                </a:cxn>
                <a:cxn ang="0">
                  <a:pos x="334" y="247"/>
                </a:cxn>
                <a:cxn ang="0">
                  <a:pos x="375" y="171"/>
                </a:cxn>
                <a:cxn ang="0">
                  <a:pos x="391" y="156"/>
                </a:cxn>
                <a:cxn ang="0">
                  <a:pos x="354" y="136"/>
                </a:cxn>
                <a:cxn ang="0">
                  <a:pos x="354" y="136"/>
                </a:cxn>
              </a:cxnLst>
              <a:rect l="0" t="0" r="r" b="b"/>
              <a:pathLst>
                <a:path w="391" h="455">
                  <a:moveTo>
                    <a:pt x="354" y="136"/>
                  </a:moveTo>
                  <a:lnTo>
                    <a:pt x="312" y="156"/>
                  </a:lnTo>
                  <a:lnTo>
                    <a:pt x="320" y="171"/>
                  </a:lnTo>
                  <a:lnTo>
                    <a:pt x="277" y="171"/>
                  </a:lnTo>
                  <a:lnTo>
                    <a:pt x="277" y="166"/>
                  </a:lnTo>
                  <a:lnTo>
                    <a:pt x="270" y="156"/>
                  </a:lnTo>
                  <a:lnTo>
                    <a:pt x="261" y="156"/>
                  </a:lnTo>
                  <a:lnTo>
                    <a:pt x="261" y="186"/>
                  </a:lnTo>
                  <a:lnTo>
                    <a:pt x="256" y="186"/>
                  </a:lnTo>
                  <a:lnTo>
                    <a:pt x="178" y="156"/>
                  </a:lnTo>
                  <a:lnTo>
                    <a:pt x="164" y="139"/>
                  </a:lnTo>
                  <a:lnTo>
                    <a:pt x="171" y="117"/>
                  </a:lnTo>
                  <a:lnTo>
                    <a:pt x="141" y="112"/>
                  </a:lnTo>
                  <a:lnTo>
                    <a:pt x="134" y="80"/>
                  </a:lnTo>
                  <a:lnTo>
                    <a:pt x="151" y="80"/>
                  </a:lnTo>
                  <a:lnTo>
                    <a:pt x="141" y="67"/>
                  </a:lnTo>
                  <a:lnTo>
                    <a:pt x="164" y="43"/>
                  </a:lnTo>
                  <a:lnTo>
                    <a:pt x="164" y="27"/>
                  </a:lnTo>
                  <a:lnTo>
                    <a:pt x="151" y="15"/>
                  </a:lnTo>
                  <a:lnTo>
                    <a:pt x="129" y="27"/>
                  </a:lnTo>
                  <a:lnTo>
                    <a:pt x="99" y="6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6" y="27"/>
                  </a:lnTo>
                  <a:lnTo>
                    <a:pt x="86" y="35"/>
                  </a:lnTo>
                  <a:lnTo>
                    <a:pt x="77" y="43"/>
                  </a:lnTo>
                  <a:lnTo>
                    <a:pt x="86" y="52"/>
                  </a:lnTo>
                  <a:lnTo>
                    <a:pt x="77" y="74"/>
                  </a:lnTo>
                  <a:lnTo>
                    <a:pt x="92" y="80"/>
                  </a:lnTo>
                  <a:lnTo>
                    <a:pt x="92" y="89"/>
                  </a:lnTo>
                  <a:lnTo>
                    <a:pt x="86" y="89"/>
                  </a:lnTo>
                  <a:lnTo>
                    <a:pt x="92" y="104"/>
                  </a:lnTo>
                  <a:lnTo>
                    <a:pt x="49" y="156"/>
                  </a:lnTo>
                  <a:lnTo>
                    <a:pt x="35" y="166"/>
                  </a:lnTo>
                  <a:lnTo>
                    <a:pt x="29" y="156"/>
                  </a:lnTo>
                  <a:lnTo>
                    <a:pt x="14" y="166"/>
                  </a:lnTo>
                  <a:lnTo>
                    <a:pt x="14" y="186"/>
                  </a:lnTo>
                  <a:lnTo>
                    <a:pt x="29" y="186"/>
                  </a:lnTo>
                  <a:lnTo>
                    <a:pt x="29" y="193"/>
                  </a:lnTo>
                  <a:lnTo>
                    <a:pt x="35" y="193"/>
                  </a:lnTo>
                  <a:lnTo>
                    <a:pt x="35" y="217"/>
                  </a:lnTo>
                  <a:lnTo>
                    <a:pt x="7" y="217"/>
                  </a:lnTo>
                  <a:lnTo>
                    <a:pt x="0" y="232"/>
                  </a:lnTo>
                  <a:lnTo>
                    <a:pt x="14" y="240"/>
                  </a:lnTo>
                  <a:lnTo>
                    <a:pt x="29" y="240"/>
                  </a:lnTo>
                  <a:lnTo>
                    <a:pt x="29" y="247"/>
                  </a:lnTo>
                  <a:lnTo>
                    <a:pt x="7" y="247"/>
                  </a:lnTo>
                  <a:lnTo>
                    <a:pt x="35" y="277"/>
                  </a:lnTo>
                  <a:lnTo>
                    <a:pt x="57" y="247"/>
                  </a:lnTo>
                  <a:lnTo>
                    <a:pt x="57" y="284"/>
                  </a:lnTo>
                  <a:lnTo>
                    <a:pt x="114" y="447"/>
                  </a:lnTo>
                  <a:lnTo>
                    <a:pt x="129" y="455"/>
                  </a:lnTo>
                  <a:lnTo>
                    <a:pt x="151" y="432"/>
                  </a:lnTo>
                  <a:lnTo>
                    <a:pt x="151" y="403"/>
                  </a:lnTo>
                  <a:lnTo>
                    <a:pt x="164" y="378"/>
                  </a:lnTo>
                  <a:lnTo>
                    <a:pt x="164" y="349"/>
                  </a:lnTo>
                  <a:lnTo>
                    <a:pt x="171" y="349"/>
                  </a:lnTo>
                  <a:lnTo>
                    <a:pt x="178" y="336"/>
                  </a:lnTo>
                  <a:lnTo>
                    <a:pt x="186" y="336"/>
                  </a:lnTo>
                  <a:lnTo>
                    <a:pt x="186" y="328"/>
                  </a:lnTo>
                  <a:lnTo>
                    <a:pt x="226" y="291"/>
                  </a:lnTo>
                  <a:lnTo>
                    <a:pt x="248" y="284"/>
                  </a:lnTo>
                  <a:lnTo>
                    <a:pt x="256" y="255"/>
                  </a:lnTo>
                  <a:lnTo>
                    <a:pt x="270" y="247"/>
                  </a:lnTo>
                  <a:lnTo>
                    <a:pt x="270" y="255"/>
                  </a:lnTo>
                  <a:lnTo>
                    <a:pt x="277" y="255"/>
                  </a:lnTo>
                  <a:lnTo>
                    <a:pt x="270" y="210"/>
                  </a:lnTo>
                  <a:lnTo>
                    <a:pt x="261" y="210"/>
                  </a:lnTo>
                  <a:lnTo>
                    <a:pt x="270" y="193"/>
                  </a:lnTo>
                  <a:lnTo>
                    <a:pt x="270" y="186"/>
                  </a:lnTo>
                  <a:lnTo>
                    <a:pt x="290" y="186"/>
                  </a:lnTo>
                  <a:lnTo>
                    <a:pt x="290" y="200"/>
                  </a:lnTo>
                  <a:lnTo>
                    <a:pt x="320" y="200"/>
                  </a:lnTo>
                  <a:lnTo>
                    <a:pt x="305" y="217"/>
                  </a:lnTo>
                  <a:lnTo>
                    <a:pt x="305" y="232"/>
                  </a:lnTo>
                  <a:lnTo>
                    <a:pt x="312" y="232"/>
                  </a:lnTo>
                  <a:lnTo>
                    <a:pt x="320" y="217"/>
                  </a:lnTo>
                  <a:lnTo>
                    <a:pt x="320" y="232"/>
                  </a:lnTo>
                  <a:lnTo>
                    <a:pt x="334" y="255"/>
                  </a:lnTo>
                  <a:lnTo>
                    <a:pt x="334" y="247"/>
                  </a:lnTo>
                  <a:lnTo>
                    <a:pt x="364" y="186"/>
                  </a:lnTo>
                  <a:lnTo>
                    <a:pt x="375" y="171"/>
                  </a:lnTo>
                  <a:lnTo>
                    <a:pt x="391" y="171"/>
                  </a:lnTo>
                  <a:lnTo>
                    <a:pt x="391" y="156"/>
                  </a:lnTo>
                  <a:lnTo>
                    <a:pt x="375" y="136"/>
                  </a:lnTo>
                  <a:lnTo>
                    <a:pt x="354" y="1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4" name="Freeform 159"/>
            <p:cNvSpPr>
              <a:spLocks/>
            </p:cNvSpPr>
            <p:nvPr userDrawn="1"/>
          </p:nvSpPr>
          <p:spPr bwMode="auto">
            <a:xfrm>
              <a:off x="7309881" y="3828227"/>
              <a:ext cx="70409" cy="12570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7" y="0"/>
                </a:cxn>
                <a:cxn ang="0">
                  <a:pos x="40" y="48"/>
                </a:cxn>
                <a:cxn ang="0">
                  <a:pos x="35" y="68"/>
                </a:cxn>
                <a:cxn ang="0">
                  <a:pos x="0" y="7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0" h="76">
                  <a:moveTo>
                    <a:pt x="0" y="24"/>
                  </a:moveTo>
                  <a:lnTo>
                    <a:pt x="27" y="0"/>
                  </a:lnTo>
                  <a:lnTo>
                    <a:pt x="40" y="48"/>
                  </a:lnTo>
                  <a:lnTo>
                    <a:pt x="35" y="68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5" name="Freeform 160"/>
            <p:cNvSpPr>
              <a:spLocks/>
            </p:cNvSpPr>
            <p:nvPr userDrawn="1"/>
          </p:nvSpPr>
          <p:spPr bwMode="auto">
            <a:xfrm>
              <a:off x="7274676" y="3709136"/>
              <a:ext cx="144338" cy="15548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8" y="0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8" y="24"/>
                </a:cxn>
                <a:cxn ang="0">
                  <a:pos x="33" y="24"/>
                </a:cxn>
                <a:cxn ang="0">
                  <a:pos x="0" y="52"/>
                </a:cxn>
                <a:cxn ang="0">
                  <a:pos x="0" y="59"/>
                </a:cxn>
                <a:cxn ang="0">
                  <a:pos x="8" y="59"/>
                </a:cxn>
                <a:cxn ang="0">
                  <a:pos x="0" y="88"/>
                </a:cxn>
                <a:cxn ang="0">
                  <a:pos x="8" y="94"/>
                </a:cxn>
                <a:cxn ang="0">
                  <a:pos x="20" y="94"/>
                </a:cxn>
                <a:cxn ang="0">
                  <a:pos x="48" y="74"/>
                </a:cxn>
                <a:cxn ang="0">
                  <a:pos x="33" y="66"/>
                </a:cxn>
                <a:cxn ang="0">
                  <a:pos x="33" y="59"/>
                </a:cxn>
                <a:cxn ang="0">
                  <a:pos x="60" y="37"/>
                </a:cxn>
                <a:cxn ang="0">
                  <a:pos x="60" y="24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lnTo>
                    <a:pt x="68" y="0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0" y="88"/>
                  </a:lnTo>
                  <a:lnTo>
                    <a:pt x="8" y="94"/>
                  </a:lnTo>
                  <a:lnTo>
                    <a:pt x="20" y="94"/>
                  </a:lnTo>
                  <a:lnTo>
                    <a:pt x="48" y="74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60" y="37"/>
                  </a:lnTo>
                  <a:lnTo>
                    <a:pt x="60" y="2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6" name="Freeform 161"/>
            <p:cNvSpPr>
              <a:spLocks/>
            </p:cNvSpPr>
            <p:nvPr userDrawn="1"/>
          </p:nvSpPr>
          <p:spPr bwMode="auto">
            <a:xfrm>
              <a:off x="7380289" y="3968820"/>
              <a:ext cx="65128" cy="1025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10" y="53"/>
                </a:cxn>
                <a:cxn ang="0">
                  <a:pos x="24" y="62"/>
                </a:cxn>
                <a:cxn ang="0">
                  <a:pos x="30" y="53"/>
                </a:cxn>
                <a:cxn ang="0">
                  <a:pos x="37" y="23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7" h="62">
                  <a:moveTo>
                    <a:pt x="0" y="16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10" y="53"/>
                  </a:lnTo>
                  <a:lnTo>
                    <a:pt x="24" y="62"/>
                  </a:lnTo>
                  <a:lnTo>
                    <a:pt x="30" y="53"/>
                  </a:lnTo>
                  <a:lnTo>
                    <a:pt x="37" y="23"/>
                  </a:lnTo>
                  <a:lnTo>
                    <a:pt x="1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7" name="Freeform 162"/>
            <p:cNvSpPr>
              <a:spLocks/>
            </p:cNvSpPr>
            <p:nvPr userDrawn="1"/>
          </p:nvSpPr>
          <p:spPr bwMode="auto">
            <a:xfrm>
              <a:off x="7445418" y="3965512"/>
              <a:ext cx="61608" cy="4631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28"/>
                </a:cxn>
                <a:cxn ang="0">
                  <a:pos x="7" y="28"/>
                </a:cxn>
                <a:cxn ang="0">
                  <a:pos x="15" y="18"/>
                </a:cxn>
                <a:cxn ang="0">
                  <a:pos x="28" y="18"/>
                </a:cxn>
                <a:cxn ang="0">
                  <a:pos x="35" y="0"/>
                </a:cxn>
                <a:cxn ang="0">
                  <a:pos x="15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5" h="28">
                  <a:moveTo>
                    <a:pt x="0" y="18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8" y="18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8" name="Freeform 163"/>
            <p:cNvSpPr>
              <a:spLocks/>
            </p:cNvSpPr>
            <p:nvPr userDrawn="1"/>
          </p:nvSpPr>
          <p:spPr bwMode="auto">
            <a:xfrm>
              <a:off x="7419014" y="3742217"/>
              <a:ext cx="249951" cy="248106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7"/>
                </a:cxn>
                <a:cxn ang="0">
                  <a:pos x="13" y="137"/>
                </a:cxn>
                <a:cxn ang="0">
                  <a:pos x="50" y="120"/>
                </a:cxn>
                <a:cxn ang="0">
                  <a:pos x="58" y="130"/>
                </a:cxn>
                <a:cxn ang="0">
                  <a:pos x="58" y="137"/>
                </a:cxn>
                <a:cxn ang="0">
                  <a:pos x="64" y="150"/>
                </a:cxn>
                <a:cxn ang="0">
                  <a:pos x="72" y="130"/>
                </a:cxn>
                <a:cxn ang="0">
                  <a:pos x="72" y="120"/>
                </a:cxn>
                <a:cxn ang="0">
                  <a:pos x="85" y="130"/>
                </a:cxn>
                <a:cxn ang="0">
                  <a:pos x="94" y="130"/>
                </a:cxn>
                <a:cxn ang="0">
                  <a:pos x="99" y="120"/>
                </a:cxn>
                <a:cxn ang="0">
                  <a:pos x="109" y="130"/>
                </a:cxn>
                <a:cxn ang="0">
                  <a:pos x="109" y="120"/>
                </a:cxn>
                <a:cxn ang="0">
                  <a:pos x="114" y="113"/>
                </a:cxn>
                <a:cxn ang="0">
                  <a:pos x="114" y="120"/>
                </a:cxn>
                <a:cxn ang="0">
                  <a:pos x="131" y="120"/>
                </a:cxn>
                <a:cxn ang="0">
                  <a:pos x="136" y="113"/>
                </a:cxn>
                <a:cxn ang="0">
                  <a:pos x="136" y="69"/>
                </a:cxn>
                <a:cxn ang="0">
                  <a:pos x="142" y="69"/>
                </a:cxn>
                <a:cxn ang="0">
                  <a:pos x="142" y="10"/>
                </a:cxn>
                <a:cxn ang="0">
                  <a:pos x="136" y="0"/>
                </a:cxn>
                <a:cxn ang="0">
                  <a:pos x="136" y="10"/>
                </a:cxn>
                <a:cxn ang="0">
                  <a:pos x="131" y="10"/>
                </a:cxn>
                <a:cxn ang="0">
                  <a:pos x="99" y="78"/>
                </a:cxn>
                <a:cxn ang="0">
                  <a:pos x="85" y="93"/>
                </a:cxn>
                <a:cxn ang="0">
                  <a:pos x="85" y="78"/>
                </a:cxn>
                <a:cxn ang="0">
                  <a:pos x="72" y="86"/>
                </a:cxn>
                <a:cxn ang="0">
                  <a:pos x="64" y="113"/>
                </a:cxn>
                <a:cxn ang="0">
                  <a:pos x="22" y="113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142" h="150">
                  <a:moveTo>
                    <a:pt x="0" y="130"/>
                  </a:moveTo>
                  <a:lnTo>
                    <a:pt x="0" y="137"/>
                  </a:lnTo>
                  <a:lnTo>
                    <a:pt x="13" y="137"/>
                  </a:lnTo>
                  <a:lnTo>
                    <a:pt x="50" y="120"/>
                  </a:lnTo>
                  <a:lnTo>
                    <a:pt x="58" y="130"/>
                  </a:lnTo>
                  <a:lnTo>
                    <a:pt x="58" y="137"/>
                  </a:lnTo>
                  <a:lnTo>
                    <a:pt x="64" y="150"/>
                  </a:lnTo>
                  <a:lnTo>
                    <a:pt x="72" y="130"/>
                  </a:lnTo>
                  <a:lnTo>
                    <a:pt x="72" y="120"/>
                  </a:lnTo>
                  <a:lnTo>
                    <a:pt x="85" y="130"/>
                  </a:lnTo>
                  <a:lnTo>
                    <a:pt x="94" y="130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9" y="120"/>
                  </a:lnTo>
                  <a:lnTo>
                    <a:pt x="114" y="113"/>
                  </a:lnTo>
                  <a:lnTo>
                    <a:pt x="114" y="120"/>
                  </a:lnTo>
                  <a:lnTo>
                    <a:pt x="131" y="120"/>
                  </a:lnTo>
                  <a:lnTo>
                    <a:pt x="136" y="113"/>
                  </a:lnTo>
                  <a:lnTo>
                    <a:pt x="136" y="69"/>
                  </a:lnTo>
                  <a:lnTo>
                    <a:pt x="142" y="69"/>
                  </a:lnTo>
                  <a:lnTo>
                    <a:pt x="142" y="1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1" y="10"/>
                  </a:lnTo>
                  <a:lnTo>
                    <a:pt x="99" y="78"/>
                  </a:lnTo>
                  <a:lnTo>
                    <a:pt x="85" y="93"/>
                  </a:lnTo>
                  <a:lnTo>
                    <a:pt x="85" y="78"/>
                  </a:lnTo>
                  <a:lnTo>
                    <a:pt x="72" y="86"/>
                  </a:lnTo>
                  <a:lnTo>
                    <a:pt x="64" y="113"/>
                  </a:lnTo>
                  <a:lnTo>
                    <a:pt x="22" y="1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" name="Freeform 164"/>
            <p:cNvSpPr>
              <a:spLocks/>
            </p:cNvSpPr>
            <p:nvPr userDrawn="1"/>
          </p:nvSpPr>
          <p:spPr bwMode="auto">
            <a:xfrm>
              <a:off x="7621440" y="3609894"/>
              <a:ext cx="151379" cy="138939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4"/>
                </a:cxn>
                <a:cxn ang="0">
                  <a:pos x="22" y="75"/>
                </a:cxn>
                <a:cxn ang="0">
                  <a:pos x="17" y="75"/>
                </a:cxn>
                <a:cxn ang="0">
                  <a:pos x="17" y="62"/>
                </a:cxn>
                <a:cxn ang="0">
                  <a:pos x="29" y="62"/>
                </a:cxn>
                <a:cxn ang="0">
                  <a:pos x="59" y="75"/>
                </a:cxn>
                <a:cxn ang="0">
                  <a:pos x="66" y="53"/>
                </a:cxn>
                <a:cxn ang="0">
                  <a:pos x="71" y="53"/>
                </a:cxn>
                <a:cxn ang="0">
                  <a:pos x="86" y="45"/>
                </a:cxn>
                <a:cxn ang="0">
                  <a:pos x="79" y="45"/>
                </a:cxn>
                <a:cxn ang="0">
                  <a:pos x="71" y="37"/>
                </a:cxn>
                <a:cxn ang="0">
                  <a:pos x="79" y="30"/>
                </a:cxn>
                <a:cxn ang="0">
                  <a:pos x="71" y="37"/>
                </a:cxn>
                <a:cxn ang="0">
                  <a:pos x="59" y="30"/>
                </a:cxn>
                <a:cxn ang="0">
                  <a:pos x="29" y="0"/>
                </a:cxn>
                <a:cxn ang="0">
                  <a:pos x="22" y="53"/>
                </a:cxn>
                <a:cxn ang="0">
                  <a:pos x="17" y="45"/>
                </a:cxn>
                <a:cxn ang="0">
                  <a:pos x="17" y="53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84">
                  <a:moveTo>
                    <a:pt x="0" y="62"/>
                  </a:moveTo>
                  <a:lnTo>
                    <a:pt x="0" y="84"/>
                  </a:lnTo>
                  <a:lnTo>
                    <a:pt x="22" y="75"/>
                  </a:lnTo>
                  <a:lnTo>
                    <a:pt x="17" y="75"/>
                  </a:lnTo>
                  <a:lnTo>
                    <a:pt x="17" y="62"/>
                  </a:lnTo>
                  <a:lnTo>
                    <a:pt x="29" y="62"/>
                  </a:lnTo>
                  <a:lnTo>
                    <a:pt x="59" y="75"/>
                  </a:lnTo>
                  <a:lnTo>
                    <a:pt x="66" y="53"/>
                  </a:lnTo>
                  <a:lnTo>
                    <a:pt x="71" y="53"/>
                  </a:lnTo>
                  <a:lnTo>
                    <a:pt x="86" y="45"/>
                  </a:lnTo>
                  <a:lnTo>
                    <a:pt x="79" y="45"/>
                  </a:lnTo>
                  <a:lnTo>
                    <a:pt x="71" y="37"/>
                  </a:lnTo>
                  <a:lnTo>
                    <a:pt x="79" y="30"/>
                  </a:lnTo>
                  <a:lnTo>
                    <a:pt x="71" y="37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22" y="53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" name="Freeform 165"/>
            <p:cNvSpPr>
              <a:spLocks/>
            </p:cNvSpPr>
            <p:nvPr userDrawn="1"/>
          </p:nvSpPr>
          <p:spPr bwMode="auto">
            <a:xfrm>
              <a:off x="5755607" y="3828227"/>
              <a:ext cx="339722" cy="281187"/>
            </a:xfrm>
            <a:custGeom>
              <a:avLst/>
              <a:gdLst/>
              <a:ahLst/>
              <a:cxnLst>
                <a:cxn ang="0">
                  <a:pos x="188" y="32"/>
                </a:cxn>
                <a:cxn ang="0">
                  <a:pos x="178" y="32"/>
                </a:cxn>
                <a:cxn ang="0">
                  <a:pos x="157" y="39"/>
                </a:cxn>
                <a:cxn ang="0">
                  <a:pos x="144" y="48"/>
                </a:cxn>
                <a:cxn ang="0">
                  <a:pos x="144" y="68"/>
                </a:cxn>
                <a:cxn ang="0">
                  <a:pos x="136" y="85"/>
                </a:cxn>
                <a:cxn ang="0">
                  <a:pos x="129" y="85"/>
                </a:cxn>
                <a:cxn ang="0">
                  <a:pos x="129" y="100"/>
                </a:cxn>
                <a:cxn ang="0">
                  <a:pos x="114" y="108"/>
                </a:cxn>
                <a:cxn ang="0">
                  <a:pos x="114" y="123"/>
                </a:cxn>
                <a:cxn ang="0">
                  <a:pos x="85" y="138"/>
                </a:cxn>
                <a:cxn ang="0">
                  <a:pos x="79" y="147"/>
                </a:cxn>
                <a:cxn ang="0">
                  <a:pos x="79" y="162"/>
                </a:cxn>
                <a:cxn ang="0">
                  <a:pos x="22" y="170"/>
                </a:cxn>
                <a:cxn ang="0">
                  <a:pos x="8" y="162"/>
                </a:cxn>
                <a:cxn ang="0">
                  <a:pos x="15" y="147"/>
                </a:cxn>
                <a:cxn ang="0">
                  <a:pos x="15" y="138"/>
                </a:cxn>
                <a:cxn ang="0">
                  <a:pos x="0" y="123"/>
                </a:cxn>
                <a:cxn ang="0">
                  <a:pos x="0" y="85"/>
                </a:cxn>
                <a:cxn ang="0">
                  <a:pos x="8" y="68"/>
                </a:cxn>
                <a:cxn ang="0">
                  <a:pos x="8" y="61"/>
                </a:cxn>
                <a:cxn ang="0">
                  <a:pos x="28" y="61"/>
                </a:cxn>
                <a:cxn ang="0">
                  <a:pos x="28" y="48"/>
                </a:cxn>
                <a:cxn ang="0">
                  <a:pos x="50" y="48"/>
                </a:cxn>
                <a:cxn ang="0">
                  <a:pos x="59" y="32"/>
                </a:cxn>
                <a:cxn ang="0">
                  <a:pos x="67" y="32"/>
                </a:cxn>
                <a:cxn ang="0">
                  <a:pos x="67" y="24"/>
                </a:cxn>
                <a:cxn ang="0">
                  <a:pos x="100" y="32"/>
                </a:cxn>
                <a:cxn ang="0">
                  <a:pos x="114" y="32"/>
                </a:cxn>
                <a:cxn ang="0">
                  <a:pos x="114" y="24"/>
                </a:cxn>
                <a:cxn ang="0">
                  <a:pos x="129" y="24"/>
                </a:cxn>
                <a:cxn ang="0">
                  <a:pos x="136" y="0"/>
                </a:cxn>
                <a:cxn ang="0">
                  <a:pos x="144" y="17"/>
                </a:cxn>
                <a:cxn ang="0">
                  <a:pos x="149" y="39"/>
                </a:cxn>
                <a:cxn ang="0">
                  <a:pos x="171" y="24"/>
                </a:cxn>
                <a:cxn ang="0">
                  <a:pos x="193" y="32"/>
                </a:cxn>
                <a:cxn ang="0">
                  <a:pos x="188" y="32"/>
                </a:cxn>
                <a:cxn ang="0">
                  <a:pos x="188" y="32"/>
                </a:cxn>
                <a:cxn ang="0">
                  <a:pos x="188" y="32"/>
                </a:cxn>
              </a:cxnLst>
              <a:rect l="0" t="0" r="r" b="b"/>
              <a:pathLst>
                <a:path w="193" h="170">
                  <a:moveTo>
                    <a:pt x="188" y="32"/>
                  </a:moveTo>
                  <a:lnTo>
                    <a:pt x="178" y="32"/>
                  </a:lnTo>
                  <a:lnTo>
                    <a:pt x="157" y="39"/>
                  </a:lnTo>
                  <a:lnTo>
                    <a:pt x="144" y="48"/>
                  </a:lnTo>
                  <a:lnTo>
                    <a:pt x="144" y="68"/>
                  </a:lnTo>
                  <a:lnTo>
                    <a:pt x="136" y="85"/>
                  </a:lnTo>
                  <a:lnTo>
                    <a:pt x="129" y="85"/>
                  </a:lnTo>
                  <a:lnTo>
                    <a:pt x="129" y="100"/>
                  </a:lnTo>
                  <a:lnTo>
                    <a:pt x="114" y="108"/>
                  </a:lnTo>
                  <a:lnTo>
                    <a:pt x="114" y="123"/>
                  </a:lnTo>
                  <a:lnTo>
                    <a:pt x="85" y="138"/>
                  </a:lnTo>
                  <a:lnTo>
                    <a:pt x="79" y="147"/>
                  </a:lnTo>
                  <a:lnTo>
                    <a:pt x="79" y="162"/>
                  </a:lnTo>
                  <a:lnTo>
                    <a:pt x="22" y="170"/>
                  </a:lnTo>
                  <a:lnTo>
                    <a:pt x="8" y="162"/>
                  </a:lnTo>
                  <a:lnTo>
                    <a:pt x="15" y="147"/>
                  </a:lnTo>
                  <a:lnTo>
                    <a:pt x="15" y="138"/>
                  </a:lnTo>
                  <a:lnTo>
                    <a:pt x="0" y="123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28" y="61"/>
                  </a:lnTo>
                  <a:lnTo>
                    <a:pt x="28" y="48"/>
                  </a:lnTo>
                  <a:lnTo>
                    <a:pt x="50" y="48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67" y="24"/>
                  </a:lnTo>
                  <a:lnTo>
                    <a:pt x="100" y="32"/>
                  </a:lnTo>
                  <a:lnTo>
                    <a:pt x="114" y="32"/>
                  </a:lnTo>
                  <a:lnTo>
                    <a:pt x="114" y="24"/>
                  </a:lnTo>
                  <a:lnTo>
                    <a:pt x="129" y="24"/>
                  </a:lnTo>
                  <a:lnTo>
                    <a:pt x="136" y="0"/>
                  </a:lnTo>
                  <a:lnTo>
                    <a:pt x="144" y="17"/>
                  </a:lnTo>
                  <a:lnTo>
                    <a:pt x="149" y="39"/>
                  </a:lnTo>
                  <a:lnTo>
                    <a:pt x="171" y="24"/>
                  </a:lnTo>
                  <a:lnTo>
                    <a:pt x="193" y="32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1" name="Freeform 166"/>
            <p:cNvSpPr>
              <a:spLocks/>
            </p:cNvSpPr>
            <p:nvPr userDrawn="1"/>
          </p:nvSpPr>
          <p:spPr bwMode="auto">
            <a:xfrm>
              <a:off x="5359558" y="3795146"/>
              <a:ext cx="445336" cy="420126"/>
            </a:xfrm>
            <a:custGeom>
              <a:avLst/>
              <a:gdLst/>
              <a:ahLst/>
              <a:cxnLst>
                <a:cxn ang="0">
                  <a:pos x="240" y="254"/>
                </a:cxn>
                <a:cxn ang="0">
                  <a:pos x="181" y="246"/>
                </a:cxn>
                <a:cxn ang="0">
                  <a:pos x="166" y="226"/>
                </a:cxn>
                <a:cxn ang="0">
                  <a:pos x="148" y="239"/>
                </a:cxn>
                <a:cxn ang="0">
                  <a:pos x="126" y="239"/>
                </a:cxn>
                <a:cxn ang="0">
                  <a:pos x="83" y="178"/>
                </a:cxn>
                <a:cxn ang="0">
                  <a:pos x="69" y="172"/>
                </a:cxn>
                <a:cxn ang="0">
                  <a:pos x="62" y="172"/>
                </a:cxn>
                <a:cxn ang="0">
                  <a:pos x="56" y="165"/>
                </a:cxn>
                <a:cxn ang="0">
                  <a:pos x="41" y="135"/>
                </a:cxn>
                <a:cxn ang="0">
                  <a:pos x="26" y="126"/>
                </a:cxn>
                <a:cxn ang="0">
                  <a:pos x="19" y="105"/>
                </a:cxn>
                <a:cxn ang="0">
                  <a:pos x="26" y="8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19" y="15"/>
                </a:cxn>
                <a:cxn ang="0">
                  <a:pos x="34" y="15"/>
                </a:cxn>
                <a:cxn ang="0">
                  <a:pos x="56" y="7"/>
                </a:cxn>
                <a:cxn ang="0">
                  <a:pos x="62" y="7"/>
                </a:cxn>
                <a:cxn ang="0">
                  <a:pos x="56" y="15"/>
                </a:cxn>
                <a:cxn ang="0">
                  <a:pos x="69" y="24"/>
                </a:cxn>
                <a:cxn ang="0">
                  <a:pos x="69" y="46"/>
                </a:cxn>
                <a:cxn ang="0">
                  <a:pos x="104" y="61"/>
                </a:cxn>
                <a:cxn ang="0">
                  <a:pos x="141" y="61"/>
                </a:cxn>
                <a:cxn ang="0">
                  <a:pos x="141" y="46"/>
                </a:cxn>
                <a:cxn ang="0">
                  <a:pos x="153" y="37"/>
                </a:cxn>
                <a:cxn ang="0">
                  <a:pos x="181" y="37"/>
                </a:cxn>
                <a:cxn ang="0">
                  <a:pos x="233" y="61"/>
                </a:cxn>
                <a:cxn ang="0">
                  <a:pos x="233" y="88"/>
                </a:cxn>
                <a:cxn ang="0">
                  <a:pos x="225" y="105"/>
                </a:cxn>
                <a:cxn ang="0">
                  <a:pos x="225" y="143"/>
                </a:cxn>
                <a:cxn ang="0">
                  <a:pos x="240" y="157"/>
                </a:cxn>
                <a:cxn ang="0">
                  <a:pos x="240" y="165"/>
                </a:cxn>
                <a:cxn ang="0">
                  <a:pos x="233" y="178"/>
                </a:cxn>
                <a:cxn ang="0">
                  <a:pos x="253" y="226"/>
                </a:cxn>
                <a:cxn ang="0">
                  <a:pos x="240" y="239"/>
                </a:cxn>
                <a:cxn ang="0">
                  <a:pos x="240" y="254"/>
                </a:cxn>
                <a:cxn ang="0">
                  <a:pos x="240" y="254"/>
                </a:cxn>
                <a:cxn ang="0">
                  <a:pos x="240" y="254"/>
                </a:cxn>
              </a:cxnLst>
              <a:rect l="0" t="0" r="r" b="b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2" name="Freeform 167"/>
            <p:cNvSpPr>
              <a:spLocks/>
            </p:cNvSpPr>
            <p:nvPr userDrawn="1"/>
          </p:nvSpPr>
          <p:spPr bwMode="auto">
            <a:xfrm>
              <a:off x="5921068" y="3758757"/>
              <a:ext cx="174262" cy="138939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5" y="46"/>
                </a:cxn>
                <a:cxn ang="0">
                  <a:pos x="99" y="46"/>
                </a:cxn>
                <a:cxn ang="0">
                  <a:pos x="99" y="78"/>
                </a:cxn>
                <a:cxn ang="0">
                  <a:pos x="77" y="69"/>
                </a:cxn>
                <a:cxn ang="0">
                  <a:pos x="55" y="84"/>
                </a:cxn>
                <a:cxn ang="0">
                  <a:pos x="43" y="46"/>
                </a:cxn>
                <a:cxn ang="0">
                  <a:pos x="37" y="69"/>
                </a:cxn>
                <a:cxn ang="0">
                  <a:pos x="22" y="69"/>
                </a:cxn>
                <a:cxn ang="0">
                  <a:pos x="22" y="78"/>
                </a:cxn>
                <a:cxn ang="0">
                  <a:pos x="0" y="78"/>
                </a:cxn>
                <a:cxn ang="0">
                  <a:pos x="8" y="63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22" y="9"/>
                </a:cxn>
                <a:cxn ang="0">
                  <a:pos x="22" y="0"/>
                </a:cxn>
                <a:cxn ang="0">
                  <a:pos x="43" y="0"/>
                </a:cxn>
                <a:cxn ang="0">
                  <a:pos x="43" y="2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85" y="32"/>
                </a:cxn>
                <a:cxn ang="0">
                  <a:pos x="85" y="32"/>
                </a:cxn>
              </a:cxnLst>
              <a:rect l="0" t="0" r="r" b="b"/>
              <a:pathLst>
                <a:path w="99" h="84">
                  <a:moveTo>
                    <a:pt x="85" y="32"/>
                  </a:moveTo>
                  <a:lnTo>
                    <a:pt x="85" y="46"/>
                  </a:lnTo>
                  <a:lnTo>
                    <a:pt x="99" y="46"/>
                  </a:lnTo>
                  <a:lnTo>
                    <a:pt x="99" y="78"/>
                  </a:lnTo>
                  <a:lnTo>
                    <a:pt x="77" y="69"/>
                  </a:lnTo>
                  <a:lnTo>
                    <a:pt x="55" y="84"/>
                  </a:lnTo>
                  <a:lnTo>
                    <a:pt x="43" y="46"/>
                  </a:lnTo>
                  <a:lnTo>
                    <a:pt x="37" y="69"/>
                  </a:lnTo>
                  <a:lnTo>
                    <a:pt x="22" y="69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8" y="63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2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3" name="Freeform 168"/>
            <p:cNvSpPr>
              <a:spLocks/>
            </p:cNvSpPr>
            <p:nvPr userDrawn="1"/>
          </p:nvSpPr>
          <p:spPr bwMode="auto">
            <a:xfrm>
              <a:off x="5554942" y="3692596"/>
              <a:ext cx="353804" cy="236528"/>
            </a:xfrm>
            <a:custGeom>
              <a:avLst/>
              <a:gdLst/>
              <a:ahLst/>
              <a:cxnLst>
                <a:cxn ang="0">
                  <a:pos x="194" y="116"/>
                </a:cxn>
                <a:cxn ang="0">
                  <a:pos x="179" y="108"/>
                </a:cxn>
                <a:cxn ang="0">
                  <a:pos x="179" y="116"/>
                </a:cxn>
                <a:cxn ang="0">
                  <a:pos x="173" y="116"/>
                </a:cxn>
                <a:cxn ang="0">
                  <a:pos x="164" y="131"/>
                </a:cxn>
                <a:cxn ang="0">
                  <a:pos x="142" y="131"/>
                </a:cxn>
                <a:cxn ang="0">
                  <a:pos x="142" y="143"/>
                </a:cxn>
                <a:cxn ang="0">
                  <a:pos x="122" y="143"/>
                </a:cxn>
                <a:cxn ang="0">
                  <a:pos x="122" y="123"/>
                </a:cxn>
                <a:cxn ang="0">
                  <a:pos x="72" y="101"/>
                </a:cxn>
                <a:cxn ang="0">
                  <a:pos x="44" y="101"/>
                </a:cxn>
                <a:cxn ang="0">
                  <a:pos x="30" y="108"/>
                </a:cxn>
                <a:cxn ang="0">
                  <a:pos x="30" y="77"/>
                </a:cxn>
                <a:cxn ang="0">
                  <a:pos x="13" y="77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8" y="47"/>
                </a:cxn>
                <a:cxn ang="0">
                  <a:pos x="30" y="47"/>
                </a:cxn>
                <a:cxn ang="0">
                  <a:pos x="35" y="40"/>
                </a:cxn>
                <a:cxn ang="0">
                  <a:pos x="13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24"/>
                </a:cxn>
                <a:cxn ang="0">
                  <a:pos x="30" y="9"/>
                </a:cxn>
                <a:cxn ang="0">
                  <a:pos x="44" y="30"/>
                </a:cxn>
                <a:cxn ang="0">
                  <a:pos x="55" y="30"/>
                </a:cxn>
                <a:cxn ang="0">
                  <a:pos x="55" y="24"/>
                </a:cxn>
                <a:cxn ang="0">
                  <a:pos x="79" y="9"/>
                </a:cxn>
                <a:cxn ang="0">
                  <a:pos x="85" y="9"/>
                </a:cxn>
                <a:cxn ang="0">
                  <a:pos x="79" y="0"/>
                </a:cxn>
                <a:cxn ang="0">
                  <a:pos x="85" y="0"/>
                </a:cxn>
                <a:cxn ang="0">
                  <a:pos x="101" y="9"/>
                </a:cxn>
                <a:cxn ang="0">
                  <a:pos x="101" y="30"/>
                </a:cxn>
                <a:cxn ang="0">
                  <a:pos x="131" y="30"/>
                </a:cxn>
                <a:cxn ang="0">
                  <a:pos x="137" y="61"/>
                </a:cxn>
                <a:cxn ang="0">
                  <a:pos x="201" y="101"/>
                </a:cxn>
                <a:cxn ang="0">
                  <a:pos x="194" y="116"/>
                </a:cxn>
                <a:cxn ang="0">
                  <a:pos x="194" y="116"/>
                </a:cxn>
                <a:cxn ang="0">
                  <a:pos x="194" y="116"/>
                </a:cxn>
              </a:cxnLst>
              <a:rect l="0" t="0" r="r" b="b"/>
              <a:pathLst>
                <a:path w="201" h="143">
                  <a:moveTo>
                    <a:pt x="194" y="116"/>
                  </a:moveTo>
                  <a:lnTo>
                    <a:pt x="179" y="108"/>
                  </a:lnTo>
                  <a:lnTo>
                    <a:pt x="179" y="116"/>
                  </a:lnTo>
                  <a:lnTo>
                    <a:pt x="173" y="116"/>
                  </a:lnTo>
                  <a:lnTo>
                    <a:pt x="164" y="131"/>
                  </a:lnTo>
                  <a:lnTo>
                    <a:pt x="142" y="131"/>
                  </a:lnTo>
                  <a:lnTo>
                    <a:pt x="142" y="143"/>
                  </a:lnTo>
                  <a:lnTo>
                    <a:pt x="122" y="143"/>
                  </a:lnTo>
                  <a:lnTo>
                    <a:pt x="122" y="123"/>
                  </a:lnTo>
                  <a:lnTo>
                    <a:pt x="72" y="101"/>
                  </a:lnTo>
                  <a:lnTo>
                    <a:pt x="44" y="101"/>
                  </a:lnTo>
                  <a:lnTo>
                    <a:pt x="30" y="108"/>
                  </a:lnTo>
                  <a:lnTo>
                    <a:pt x="30" y="77"/>
                  </a:lnTo>
                  <a:lnTo>
                    <a:pt x="13" y="7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5" y="40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30" y="9"/>
                  </a:lnTo>
                  <a:lnTo>
                    <a:pt x="44" y="30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101" y="9"/>
                  </a:lnTo>
                  <a:lnTo>
                    <a:pt x="101" y="30"/>
                  </a:lnTo>
                  <a:lnTo>
                    <a:pt x="131" y="30"/>
                  </a:lnTo>
                  <a:lnTo>
                    <a:pt x="137" y="61"/>
                  </a:lnTo>
                  <a:lnTo>
                    <a:pt x="201" y="101"/>
                  </a:lnTo>
                  <a:lnTo>
                    <a:pt x="194" y="1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4" name="Freeform 169"/>
            <p:cNvSpPr>
              <a:spLocks/>
            </p:cNvSpPr>
            <p:nvPr userDrawn="1"/>
          </p:nvSpPr>
          <p:spPr bwMode="auto">
            <a:xfrm>
              <a:off x="5641193" y="3609894"/>
              <a:ext cx="420692" cy="262992"/>
            </a:xfrm>
            <a:custGeom>
              <a:avLst/>
              <a:gdLst/>
              <a:ahLst/>
              <a:cxnLst>
                <a:cxn ang="0">
                  <a:pos x="145" y="159"/>
                </a:cxn>
                <a:cxn ang="0">
                  <a:pos x="157" y="159"/>
                </a:cxn>
                <a:cxn ang="0">
                  <a:pos x="167" y="144"/>
                </a:cxn>
                <a:cxn ang="0">
                  <a:pos x="167" y="122"/>
                </a:cxn>
                <a:cxn ang="0">
                  <a:pos x="157" y="114"/>
                </a:cxn>
                <a:cxn ang="0">
                  <a:pos x="174" y="114"/>
                </a:cxn>
                <a:cxn ang="0">
                  <a:pos x="181" y="94"/>
                </a:cxn>
                <a:cxn ang="0">
                  <a:pos x="181" y="85"/>
                </a:cxn>
                <a:cxn ang="0">
                  <a:pos x="202" y="85"/>
                </a:cxn>
                <a:cxn ang="0">
                  <a:pos x="202" y="94"/>
                </a:cxn>
                <a:cxn ang="0">
                  <a:pos x="217" y="94"/>
                </a:cxn>
                <a:cxn ang="0">
                  <a:pos x="239" y="85"/>
                </a:cxn>
                <a:cxn ang="0">
                  <a:pos x="217" y="79"/>
                </a:cxn>
                <a:cxn ang="0">
                  <a:pos x="196" y="79"/>
                </a:cxn>
                <a:cxn ang="0">
                  <a:pos x="209" y="57"/>
                </a:cxn>
                <a:cxn ang="0">
                  <a:pos x="202" y="57"/>
                </a:cxn>
                <a:cxn ang="0">
                  <a:pos x="174" y="85"/>
                </a:cxn>
                <a:cxn ang="0">
                  <a:pos x="167" y="79"/>
                </a:cxn>
                <a:cxn ang="0">
                  <a:pos x="152" y="79"/>
                </a:cxn>
                <a:cxn ang="0">
                  <a:pos x="152" y="72"/>
                </a:cxn>
                <a:cxn ang="0">
                  <a:pos x="145" y="72"/>
                </a:cxn>
                <a:cxn ang="0">
                  <a:pos x="145" y="50"/>
                </a:cxn>
                <a:cxn ang="0">
                  <a:pos x="124" y="33"/>
                </a:cxn>
                <a:cxn ang="0">
                  <a:pos x="82" y="33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2"/>
                </a:cxn>
                <a:cxn ang="0">
                  <a:pos x="28" y="57"/>
                </a:cxn>
                <a:cxn ang="0">
                  <a:pos x="38" y="57"/>
                </a:cxn>
                <a:cxn ang="0">
                  <a:pos x="28" y="50"/>
                </a:cxn>
                <a:cxn ang="0">
                  <a:pos x="38" y="50"/>
                </a:cxn>
                <a:cxn ang="0">
                  <a:pos x="50" y="57"/>
                </a:cxn>
                <a:cxn ang="0">
                  <a:pos x="50" y="79"/>
                </a:cxn>
                <a:cxn ang="0">
                  <a:pos x="82" y="79"/>
                </a:cxn>
                <a:cxn ang="0">
                  <a:pos x="88" y="107"/>
                </a:cxn>
                <a:cxn ang="0">
                  <a:pos x="152" y="144"/>
                </a:cxn>
                <a:cxn ang="0">
                  <a:pos x="145" y="159"/>
                </a:cxn>
                <a:cxn ang="0">
                  <a:pos x="145" y="159"/>
                </a:cxn>
                <a:cxn ang="0">
                  <a:pos x="145" y="159"/>
                </a:cxn>
              </a:cxnLst>
              <a:rect l="0" t="0" r="r" b="b"/>
              <a:pathLst>
                <a:path w="239" h="159">
                  <a:moveTo>
                    <a:pt x="145" y="159"/>
                  </a:moveTo>
                  <a:lnTo>
                    <a:pt x="157" y="159"/>
                  </a:lnTo>
                  <a:lnTo>
                    <a:pt x="167" y="144"/>
                  </a:lnTo>
                  <a:lnTo>
                    <a:pt x="167" y="122"/>
                  </a:lnTo>
                  <a:lnTo>
                    <a:pt x="157" y="114"/>
                  </a:lnTo>
                  <a:lnTo>
                    <a:pt x="174" y="114"/>
                  </a:lnTo>
                  <a:lnTo>
                    <a:pt x="181" y="94"/>
                  </a:lnTo>
                  <a:lnTo>
                    <a:pt x="181" y="85"/>
                  </a:lnTo>
                  <a:lnTo>
                    <a:pt x="202" y="85"/>
                  </a:lnTo>
                  <a:lnTo>
                    <a:pt x="202" y="94"/>
                  </a:lnTo>
                  <a:lnTo>
                    <a:pt x="217" y="94"/>
                  </a:lnTo>
                  <a:lnTo>
                    <a:pt x="239" y="85"/>
                  </a:lnTo>
                  <a:lnTo>
                    <a:pt x="217" y="79"/>
                  </a:lnTo>
                  <a:lnTo>
                    <a:pt x="196" y="79"/>
                  </a:lnTo>
                  <a:lnTo>
                    <a:pt x="209" y="57"/>
                  </a:lnTo>
                  <a:lnTo>
                    <a:pt x="202" y="57"/>
                  </a:lnTo>
                  <a:lnTo>
                    <a:pt x="174" y="85"/>
                  </a:lnTo>
                  <a:lnTo>
                    <a:pt x="167" y="79"/>
                  </a:lnTo>
                  <a:lnTo>
                    <a:pt x="152" y="79"/>
                  </a:lnTo>
                  <a:lnTo>
                    <a:pt x="152" y="72"/>
                  </a:lnTo>
                  <a:lnTo>
                    <a:pt x="145" y="72"/>
                  </a:lnTo>
                  <a:lnTo>
                    <a:pt x="145" y="50"/>
                  </a:lnTo>
                  <a:lnTo>
                    <a:pt x="124" y="33"/>
                  </a:lnTo>
                  <a:lnTo>
                    <a:pt x="82" y="33"/>
                  </a:lnTo>
                  <a:lnTo>
                    <a:pt x="38" y="0"/>
                  </a:lnTo>
                  <a:lnTo>
                    <a:pt x="0" y="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2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28" y="50"/>
                  </a:lnTo>
                  <a:lnTo>
                    <a:pt x="38" y="50"/>
                  </a:lnTo>
                  <a:lnTo>
                    <a:pt x="50" y="57"/>
                  </a:lnTo>
                  <a:lnTo>
                    <a:pt x="50" y="79"/>
                  </a:lnTo>
                  <a:lnTo>
                    <a:pt x="82" y="79"/>
                  </a:lnTo>
                  <a:lnTo>
                    <a:pt x="88" y="107"/>
                  </a:lnTo>
                  <a:lnTo>
                    <a:pt x="152" y="144"/>
                  </a:lnTo>
                  <a:lnTo>
                    <a:pt x="145" y="15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5" name="Freeform 170"/>
            <p:cNvSpPr>
              <a:spLocks/>
            </p:cNvSpPr>
            <p:nvPr userDrawn="1"/>
          </p:nvSpPr>
          <p:spPr bwMode="auto">
            <a:xfrm>
              <a:off x="4968789" y="3542078"/>
              <a:ext cx="341483" cy="216679"/>
            </a:xfrm>
            <a:custGeom>
              <a:avLst/>
              <a:gdLst/>
              <a:ahLst/>
              <a:cxnLst>
                <a:cxn ang="0">
                  <a:pos x="120" y="47"/>
                </a:cxn>
                <a:cxn ang="0">
                  <a:pos x="112" y="47"/>
                </a:cxn>
                <a:cxn ang="0">
                  <a:pos x="92" y="41"/>
                </a:cxn>
                <a:cxn ang="0">
                  <a:pos x="135" y="10"/>
                </a:cxn>
                <a:cxn ang="0">
                  <a:pos x="157" y="0"/>
                </a:cxn>
                <a:cxn ang="0">
                  <a:pos x="165" y="10"/>
                </a:cxn>
                <a:cxn ang="0">
                  <a:pos x="135" y="19"/>
                </a:cxn>
                <a:cxn ang="0">
                  <a:pos x="150" y="24"/>
                </a:cxn>
                <a:cxn ang="0">
                  <a:pos x="129" y="47"/>
                </a:cxn>
                <a:cxn ang="0">
                  <a:pos x="120" y="47"/>
                </a:cxn>
                <a:cxn ang="0">
                  <a:pos x="129" y="47"/>
                </a:cxn>
                <a:cxn ang="0">
                  <a:pos x="194" y="101"/>
                </a:cxn>
                <a:cxn ang="0">
                  <a:pos x="194" y="123"/>
                </a:cxn>
                <a:cxn ang="0">
                  <a:pos x="165" y="131"/>
                </a:cxn>
                <a:cxn ang="0">
                  <a:pos x="129" y="131"/>
                </a:cxn>
                <a:cxn ang="0">
                  <a:pos x="107" y="115"/>
                </a:cxn>
                <a:cxn ang="0">
                  <a:pos x="77" y="115"/>
                </a:cxn>
                <a:cxn ang="0">
                  <a:pos x="50" y="131"/>
                </a:cxn>
                <a:cxn ang="0">
                  <a:pos x="11" y="131"/>
                </a:cxn>
                <a:cxn ang="0">
                  <a:pos x="0" y="101"/>
                </a:cxn>
                <a:cxn ang="0">
                  <a:pos x="5" y="84"/>
                </a:cxn>
                <a:cxn ang="0">
                  <a:pos x="11" y="84"/>
                </a:cxn>
                <a:cxn ang="0">
                  <a:pos x="11" y="69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41" y="19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85" y="41"/>
                </a:cxn>
                <a:cxn ang="0">
                  <a:pos x="72" y="47"/>
                </a:cxn>
                <a:cxn ang="0">
                  <a:pos x="77" y="56"/>
                </a:cxn>
                <a:cxn ang="0">
                  <a:pos x="77" y="69"/>
                </a:cxn>
                <a:cxn ang="0">
                  <a:pos x="85" y="69"/>
                </a:cxn>
                <a:cxn ang="0">
                  <a:pos x="112" y="47"/>
                </a:cxn>
                <a:cxn ang="0">
                  <a:pos x="120" y="47"/>
                </a:cxn>
                <a:cxn ang="0">
                  <a:pos x="120" y="47"/>
                </a:cxn>
              </a:cxnLst>
              <a:rect l="0" t="0" r="r" b="b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6" name="Freeform 171"/>
            <p:cNvSpPr>
              <a:spLocks/>
            </p:cNvSpPr>
            <p:nvPr userDrawn="1"/>
          </p:nvSpPr>
          <p:spPr bwMode="auto">
            <a:xfrm>
              <a:off x="4933584" y="3733946"/>
              <a:ext cx="441815" cy="163750"/>
            </a:xfrm>
            <a:custGeom>
              <a:avLst/>
              <a:gdLst/>
              <a:ahLst/>
              <a:cxnLst>
                <a:cxn ang="0">
                  <a:pos x="251" y="36"/>
                </a:cxn>
                <a:cxn ang="0">
                  <a:pos x="237" y="36"/>
                </a:cxn>
                <a:cxn ang="0">
                  <a:pos x="231" y="7"/>
                </a:cxn>
                <a:cxn ang="0">
                  <a:pos x="211" y="7"/>
                </a:cxn>
                <a:cxn ang="0">
                  <a:pos x="180" y="15"/>
                </a:cxn>
                <a:cxn ang="0">
                  <a:pos x="145" y="15"/>
                </a:cxn>
                <a:cxn ang="0">
                  <a:pos x="125" y="0"/>
                </a:cxn>
                <a:cxn ang="0">
                  <a:pos x="97" y="0"/>
                </a:cxn>
                <a:cxn ang="0">
                  <a:pos x="68" y="15"/>
                </a:cxn>
                <a:cxn ang="0">
                  <a:pos x="33" y="15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5" y="7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36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8" y="22"/>
                </a:cxn>
                <a:cxn ang="0">
                  <a:pos x="33" y="22"/>
                </a:cxn>
                <a:cxn ang="0">
                  <a:pos x="33" y="36"/>
                </a:cxn>
                <a:cxn ang="0">
                  <a:pos x="13" y="36"/>
                </a:cxn>
                <a:cxn ang="0">
                  <a:pos x="5" y="42"/>
                </a:cxn>
                <a:cxn ang="0">
                  <a:pos x="5" y="51"/>
                </a:cxn>
                <a:cxn ang="0">
                  <a:pos x="13" y="42"/>
                </a:cxn>
                <a:cxn ang="0">
                  <a:pos x="13" y="51"/>
                </a:cxn>
                <a:cxn ang="0">
                  <a:pos x="5" y="57"/>
                </a:cxn>
                <a:cxn ang="0">
                  <a:pos x="5" y="71"/>
                </a:cxn>
                <a:cxn ang="0">
                  <a:pos x="13" y="79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6" y="93"/>
                </a:cxn>
                <a:cxn ang="0">
                  <a:pos x="48" y="99"/>
                </a:cxn>
                <a:cxn ang="0">
                  <a:pos x="60" y="93"/>
                </a:cxn>
                <a:cxn ang="0">
                  <a:pos x="68" y="93"/>
                </a:cxn>
                <a:cxn ang="0">
                  <a:pos x="90" y="99"/>
                </a:cxn>
                <a:cxn ang="0">
                  <a:pos x="97" y="99"/>
                </a:cxn>
                <a:cxn ang="0">
                  <a:pos x="110" y="93"/>
                </a:cxn>
                <a:cxn ang="0">
                  <a:pos x="130" y="93"/>
                </a:cxn>
                <a:cxn ang="0">
                  <a:pos x="130" y="99"/>
                </a:cxn>
                <a:cxn ang="0">
                  <a:pos x="139" y="99"/>
                </a:cxn>
                <a:cxn ang="0">
                  <a:pos x="139" y="93"/>
                </a:cxn>
                <a:cxn ang="0">
                  <a:pos x="165" y="86"/>
                </a:cxn>
                <a:cxn ang="0">
                  <a:pos x="174" y="93"/>
                </a:cxn>
                <a:cxn ang="0">
                  <a:pos x="196" y="86"/>
                </a:cxn>
                <a:cxn ang="0">
                  <a:pos x="222" y="86"/>
                </a:cxn>
                <a:cxn ang="0">
                  <a:pos x="222" y="79"/>
                </a:cxn>
                <a:cxn ang="0">
                  <a:pos x="251" y="86"/>
                </a:cxn>
                <a:cxn ang="0">
                  <a:pos x="237" y="42"/>
                </a:cxn>
                <a:cxn ang="0">
                  <a:pos x="251" y="36"/>
                </a:cxn>
                <a:cxn ang="0">
                  <a:pos x="251" y="36"/>
                </a:cxn>
                <a:cxn ang="0">
                  <a:pos x="251" y="36"/>
                </a:cxn>
              </a:cxnLst>
              <a:rect l="0" t="0" r="r" b="b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7" name="Freeform 172"/>
            <p:cNvSpPr>
              <a:spLocks/>
            </p:cNvSpPr>
            <p:nvPr userDrawn="1"/>
          </p:nvSpPr>
          <p:spPr bwMode="auto">
            <a:xfrm>
              <a:off x="6419210" y="4140840"/>
              <a:ext cx="79210" cy="446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5" y="0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45" y="27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27">
                  <a:moveTo>
                    <a:pt x="38" y="0"/>
                  </a:moveTo>
                  <a:lnTo>
                    <a:pt x="15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5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8" name="Freeform 173"/>
            <p:cNvSpPr>
              <a:spLocks/>
            </p:cNvSpPr>
            <p:nvPr userDrawn="1"/>
          </p:nvSpPr>
          <p:spPr bwMode="auto">
            <a:xfrm>
              <a:off x="5253944" y="3684325"/>
              <a:ext cx="165461" cy="57891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59" y="8"/>
                </a:cxn>
                <a:cxn ang="0">
                  <a:pos x="79" y="8"/>
                </a:cxn>
                <a:cxn ang="0">
                  <a:pos x="94" y="29"/>
                </a:cxn>
                <a:cxn ang="0">
                  <a:pos x="86" y="29"/>
                </a:cxn>
                <a:cxn ang="0">
                  <a:pos x="94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</a:cxnLst>
              <a:rect l="0" t="0" r="r" b="b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" name="Freeform 174"/>
            <p:cNvSpPr>
              <a:spLocks/>
            </p:cNvSpPr>
            <p:nvPr userDrawn="1"/>
          </p:nvSpPr>
          <p:spPr bwMode="auto">
            <a:xfrm>
              <a:off x="5350756" y="3748833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37"/>
                </a:cxn>
                <a:cxn ang="0">
                  <a:pos x="31" y="28"/>
                </a:cxn>
                <a:cxn ang="0">
                  <a:pos x="31" y="1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9" y="28"/>
                </a:cxn>
                <a:cxn ang="0">
                  <a:pos x="31" y="37"/>
                </a:cxn>
                <a:cxn ang="0">
                  <a:pos x="31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" name="Freeform 175"/>
            <p:cNvSpPr>
              <a:spLocks/>
            </p:cNvSpPr>
            <p:nvPr userDrawn="1"/>
          </p:nvSpPr>
          <p:spPr bwMode="auto">
            <a:xfrm>
              <a:off x="5380680" y="3733946"/>
              <a:ext cx="121455" cy="97588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44" y="44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55" y="59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55" y="37"/>
                </a:cxn>
                <a:cxn ang="0">
                  <a:pos x="69" y="22"/>
                </a:cxn>
                <a:cxn ang="0">
                  <a:pos x="55" y="15"/>
                </a:cxn>
                <a:cxn ang="0">
                  <a:pos x="49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14" y="37"/>
                </a:cxn>
                <a:cxn ang="0">
                  <a:pos x="22" y="44"/>
                </a:cxn>
                <a:cxn ang="0">
                  <a:pos x="22" y="51"/>
                </a:cxn>
                <a:cxn ang="0">
                  <a:pos x="22" y="51"/>
                </a:cxn>
                <a:cxn ang="0">
                  <a:pos x="22" y="51"/>
                </a:cxn>
              </a:cxnLst>
              <a:rect l="0" t="0" r="r" b="b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" name="Freeform 176"/>
            <p:cNvSpPr>
              <a:spLocks/>
            </p:cNvSpPr>
            <p:nvPr userDrawn="1"/>
          </p:nvSpPr>
          <p:spPr bwMode="auto">
            <a:xfrm>
              <a:off x="5160653" y="3871232"/>
              <a:ext cx="170741" cy="143901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6" y="71"/>
                </a:cxn>
                <a:cxn ang="0">
                  <a:pos x="13" y="51"/>
                </a:cxn>
                <a:cxn ang="0">
                  <a:pos x="6" y="42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68" y="0"/>
                </a:cxn>
                <a:cxn ang="0">
                  <a:pos x="97" y="0"/>
                </a:cxn>
                <a:cxn ang="0">
                  <a:pos x="83" y="8"/>
                </a:cxn>
                <a:cxn ang="0">
                  <a:pos x="68" y="42"/>
                </a:cxn>
                <a:cxn ang="0">
                  <a:pos x="50" y="64"/>
                </a:cxn>
                <a:cxn ang="0">
                  <a:pos x="43" y="64"/>
                </a:cxn>
                <a:cxn ang="0">
                  <a:pos x="13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" name="Freeform 177"/>
            <p:cNvSpPr>
              <a:spLocks/>
            </p:cNvSpPr>
            <p:nvPr userDrawn="1"/>
          </p:nvSpPr>
          <p:spPr bwMode="auto">
            <a:xfrm>
              <a:off x="5132489" y="3993631"/>
              <a:ext cx="116174" cy="115783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29" y="16"/>
                </a:cxn>
                <a:cxn ang="0">
                  <a:pos x="16" y="16"/>
                </a:cxn>
                <a:cxn ang="0">
                  <a:pos x="16" y="47"/>
                </a:cxn>
                <a:cxn ang="0">
                  <a:pos x="0" y="70"/>
                </a:cxn>
                <a:cxn ang="0">
                  <a:pos x="22" y="70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44" y="47"/>
                </a:cxn>
                <a:cxn ang="0">
                  <a:pos x="37" y="38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Freeform 178"/>
            <p:cNvSpPr>
              <a:spLocks/>
            </p:cNvSpPr>
            <p:nvPr userDrawn="1"/>
          </p:nvSpPr>
          <p:spPr bwMode="auto">
            <a:xfrm>
              <a:off x="5132489" y="4018441"/>
              <a:ext cx="517505" cy="489596"/>
            </a:xfrm>
            <a:custGeom>
              <a:avLst/>
              <a:gdLst/>
              <a:ahLst/>
              <a:cxnLst>
                <a:cxn ang="0">
                  <a:pos x="245" y="242"/>
                </a:cxn>
                <a:cxn ang="0">
                  <a:pos x="252" y="233"/>
                </a:cxn>
                <a:cxn ang="0">
                  <a:pos x="268" y="228"/>
                </a:cxn>
                <a:cxn ang="0">
                  <a:pos x="274" y="212"/>
                </a:cxn>
                <a:cxn ang="0">
                  <a:pos x="287" y="198"/>
                </a:cxn>
                <a:cxn ang="0">
                  <a:pos x="294" y="198"/>
                </a:cxn>
                <a:cxn ang="0">
                  <a:pos x="294" y="168"/>
                </a:cxn>
                <a:cxn ang="0">
                  <a:pos x="280" y="153"/>
                </a:cxn>
                <a:cxn ang="0">
                  <a:pos x="268" y="153"/>
                </a:cxn>
                <a:cxn ang="0">
                  <a:pos x="268" y="159"/>
                </a:cxn>
                <a:cxn ang="0">
                  <a:pos x="223" y="159"/>
                </a:cxn>
                <a:cxn ang="0">
                  <a:pos x="210" y="153"/>
                </a:cxn>
                <a:cxn ang="0">
                  <a:pos x="223" y="138"/>
                </a:cxn>
                <a:cxn ang="0">
                  <a:pos x="210" y="119"/>
                </a:cxn>
                <a:cxn ang="0">
                  <a:pos x="210" y="91"/>
                </a:cxn>
                <a:cxn ang="0">
                  <a:pos x="190" y="60"/>
                </a:cxn>
                <a:cxn ang="0">
                  <a:pos x="161" y="55"/>
                </a:cxn>
                <a:cxn ang="0">
                  <a:pos x="146" y="60"/>
                </a:cxn>
                <a:cxn ang="0">
                  <a:pos x="139" y="55"/>
                </a:cxn>
                <a:cxn ang="0">
                  <a:pos x="121" y="43"/>
                </a:cxn>
                <a:cxn ang="0">
                  <a:pos x="121" y="37"/>
                </a:cxn>
                <a:cxn ang="0">
                  <a:pos x="83" y="8"/>
                </a:cxn>
                <a:cxn ang="0">
                  <a:pos x="64" y="0"/>
                </a:cxn>
                <a:cxn ang="0">
                  <a:pos x="36" y="22"/>
                </a:cxn>
                <a:cxn ang="0">
                  <a:pos x="42" y="30"/>
                </a:cxn>
                <a:cxn ang="0">
                  <a:pos x="36" y="43"/>
                </a:cxn>
                <a:cxn ang="0">
                  <a:pos x="27" y="43"/>
                </a:cxn>
                <a:cxn ang="0">
                  <a:pos x="21" y="55"/>
                </a:cxn>
                <a:cxn ang="0">
                  <a:pos x="0" y="55"/>
                </a:cxn>
                <a:cxn ang="0">
                  <a:pos x="0" y="75"/>
                </a:cxn>
                <a:cxn ang="0">
                  <a:pos x="14" y="75"/>
                </a:cxn>
                <a:cxn ang="0">
                  <a:pos x="42" y="129"/>
                </a:cxn>
                <a:cxn ang="0">
                  <a:pos x="57" y="138"/>
                </a:cxn>
                <a:cxn ang="0">
                  <a:pos x="64" y="159"/>
                </a:cxn>
                <a:cxn ang="0">
                  <a:pos x="64" y="181"/>
                </a:cxn>
                <a:cxn ang="0">
                  <a:pos x="83" y="205"/>
                </a:cxn>
                <a:cxn ang="0">
                  <a:pos x="106" y="250"/>
                </a:cxn>
                <a:cxn ang="0">
                  <a:pos x="113" y="257"/>
                </a:cxn>
                <a:cxn ang="0">
                  <a:pos x="121" y="250"/>
                </a:cxn>
                <a:cxn ang="0">
                  <a:pos x="146" y="279"/>
                </a:cxn>
                <a:cxn ang="0">
                  <a:pos x="153" y="296"/>
                </a:cxn>
                <a:cxn ang="0">
                  <a:pos x="210" y="250"/>
                </a:cxn>
                <a:cxn ang="0">
                  <a:pos x="245" y="242"/>
                </a:cxn>
                <a:cxn ang="0">
                  <a:pos x="245" y="242"/>
                </a:cxn>
                <a:cxn ang="0">
                  <a:pos x="245" y="242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" name="Freeform 179"/>
            <p:cNvSpPr>
              <a:spLocks/>
            </p:cNvSpPr>
            <p:nvPr userDrawn="1"/>
          </p:nvSpPr>
          <p:spPr bwMode="auto">
            <a:xfrm>
              <a:off x="5502135" y="4202040"/>
              <a:ext cx="44005" cy="41351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0" y="10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7" y="25"/>
                </a:cxn>
              </a:cxnLst>
              <a:rect l="0" t="0" r="r" b="b"/>
              <a:pathLst>
                <a:path w="25" h="25">
                  <a:moveTo>
                    <a:pt x="17" y="25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" name="Freeform 180"/>
            <p:cNvSpPr>
              <a:spLocks/>
            </p:cNvSpPr>
            <p:nvPr userDrawn="1"/>
          </p:nvSpPr>
          <p:spPr bwMode="auto">
            <a:xfrm>
              <a:off x="5502135" y="4202040"/>
              <a:ext cx="147858" cy="74432"/>
            </a:xfrm>
            <a:custGeom>
              <a:avLst/>
              <a:gdLst/>
              <a:ahLst/>
              <a:cxnLst>
                <a:cxn ang="0">
                  <a:pos x="70" y="38"/>
                </a:cxn>
                <a:cxn ang="0">
                  <a:pos x="84" y="18"/>
                </a:cxn>
                <a:cxn ang="0">
                  <a:pos x="84" y="8"/>
                </a:cxn>
                <a:cxn ang="0">
                  <a:pos x="77" y="0"/>
                </a:cxn>
                <a:cxn ang="0">
                  <a:pos x="58" y="23"/>
                </a:cxn>
                <a:cxn ang="0">
                  <a:pos x="15" y="23"/>
                </a:cxn>
                <a:cxn ang="0">
                  <a:pos x="0" y="38"/>
                </a:cxn>
                <a:cxn ang="0">
                  <a:pos x="15" y="45"/>
                </a:cxn>
                <a:cxn ang="0">
                  <a:pos x="58" y="45"/>
                </a:cxn>
                <a:cxn ang="0">
                  <a:pos x="58" y="38"/>
                </a:cxn>
                <a:cxn ang="0">
                  <a:pos x="70" y="38"/>
                </a:cxn>
                <a:cxn ang="0">
                  <a:pos x="70" y="38"/>
                </a:cxn>
              </a:cxnLst>
              <a:rect l="0" t="0" r="r" b="b"/>
              <a:pathLst>
                <a:path w="84" h="45">
                  <a:moveTo>
                    <a:pt x="70" y="38"/>
                  </a:moveTo>
                  <a:lnTo>
                    <a:pt x="84" y="18"/>
                  </a:lnTo>
                  <a:lnTo>
                    <a:pt x="84" y="8"/>
                  </a:lnTo>
                  <a:lnTo>
                    <a:pt x="77" y="0"/>
                  </a:lnTo>
                  <a:lnTo>
                    <a:pt x="58" y="23"/>
                  </a:lnTo>
                  <a:lnTo>
                    <a:pt x="15" y="23"/>
                  </a:lnTo>
                  <a:lnTo>
                    <a:pt x="0" y="38"/>
                  </a:lnTo>
                  <a:lnTo>
                    <a:pt x="1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" name="Freeform 181"/>
            <p:cNvSpPr>
              <a:spLocks/>
            </p:cNvSpPr>
            <p:nvPr userDrawn="1"/>
          </p:nvSpPr>
          <p:spPr bwMode="auto">
            <a:xfrm>
              <a:off x="5569024" y="4231812"/>
              <a:ext cx="163700" cy="19517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29" y="118"/>
                </a:cxn>
                <a:cxn ang="0">
                  <a:pos x="42" y="103"/>
                </a:cxn>
                <a:cxn ang="0">
                  <a:pos x="66" y="98"/>
                </a:cxn>
                <a:cxn ang="0">
                  <a:pos x="71" y="81"/>
                </a:cxn>
                <a:cxn ang="0">
                  <a:pos x="71" y="74"/>
                </a:cxn>
                <a:cxn ang="0">
                  <a:pos x="93" y="37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36" y="22"/>
                </a:cxn>
                <a:cxn ang="0">
                  <a:pos x="51" y="37"/>
                </a:cxn>
                <a:cxn ang="0">
                  <a:pos x="51" y="67"/>
                </a:cxn>
                <a:cxn ang="0">
                  <a:pos x="42" y="67"/>
                </a:cxn>
                <a:cxn ang="0">
                  <a:pos x="29" y="81"/>
                </a:cxn>
                <a:cxn ang="0">
                  <a:pos x="24" y="98"/>
                </a:cxn>
                <a:cxn ang="0">
                  <a:pos x="9" y="103"/>
                </a:cxn>
                <a:cxn ang="0">
                  <a:pos x="0" y="111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18"/>
                </a:cxn>
              </a:cxnLst>
              <a:rect l="0" t="0" r="r" b="b"/>
              <a:pathLst>
                <a:path w="93" h="118">
                  <a:moveTo>
                    <a:pt x="0" y="118"/>
                  </a:moveTo>
                  <a:lnTo>
                    <a:pt x="29" y="118"/>
                  </a:lnTo>
                  <a:lnTo>
                    <a:pt x="42" y="103"/>
                  </a:lnTo>
                  <a:lnTo>
                    <a:pt x="66" y="98"/>
                  </a:lnTo>
                  <a:lnTo>
                    <a:pt x="71" y="81"/>
                  </a:lnTo>
                  <a:lnTo>
                    <a:pt x="71" y="74"/>
                  </a:lnTo>
                  <a:lnTo>
                    <a:pt x="93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36" y="22"/>
                  </a:lnTo>
                  <a:lnTo>
                    <a:pt x="51" y="37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24" y="98"/>
                  </a:lnTo>
                  <a:lnTo>
                    <a:pt x="9" y="103"/>
                  </a:lnTo>
                  <a:lnTo>
                    <a:pt x="0" y="11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" name="Freeform 182"/>
            <p:cNvSpPr>
              <a:spLocks/>
            </p:cNvSpPr>
            <p:nvPr userDrawn="1"/>
          </p:nvSpPr>
          <p:spPr bwMode="auto">
            <a:xfrm>
              <a:off x="5331394" y="4415411"/>
              <a:ext cx="237630" cy="12570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9"/>
                </a:cxn>
                <a:cxn ang="0">
                  <a:pos x="33" y="37"/>
                </a:cxn>
                <a:cxn ang="0">
                  <a:pos x="40" y="54"/>
                </a:cxn>
                <a:cxn ang="0">
                  <a:pos x="99" y="9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29" y="15"/>
                </a:cxn>
                <a:cxn ang="0">
                  <a:pos x="129" y="30"/>
                </a:cxn>
                <a:cxn ang="0">
                  <a:pos x="94" y="37"/>
                </a:cxn>
                <a:cxn ang="0">
                  <a:pos x="57" y="61"/>
                </a:cxn>
                <a:cxn ang="0">
                  <a:pos x="40" y="61"/>
                </a:cxn>
                <a:cxn ang="0">
                  <a:pos x="26" y="76"/>
                </a:cxn>
                <a:cxn ang="0">
                  <a:pos x="8" y="7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" name="Freeform 183"/>
            <p:cNvSpPr>
              <a:spLocks/>
            </p:cNvSpPr>
            <p:nvPr userDrawn="1"/>
          </p:nvSpPr>
          <p:spPr bwMode="auto">
            <a:xfrm>
              <a:off x="6218545" y="4076333"/>
              <a:ext cx="176022" cy="1141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15" y="37"/>
                </a:cxn>
                <a:cxn ang="0">
                  <a:pos x="94" y="69"/>
                </a:cxn>
                <a:cxn ang="0">
                  <a:pos x="100" y="69"/>
                </a:cxn>
                <a:cxn ang="0">
                  <a:pos x="100" y="37"/>
                </a:cxn>
                <a:cxn ang="0">
                  <a:pos x="72" y="37"/>
                </a:cxn>
                <a:cxn ang="0">
                  <a:pos x="52" y="19"/>
                </a:cxn>
                <a:cxn ang="0">
                  <a:pos x="42" y="19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0" h="69">
                  <a:moveTo>
                    <a:pt x="8" y="0"/>
                  </a:moveTo>
                  <a:lnTo>
                    <a:pt x="0" y="24"/>
                  </a:lnTo>
                  <a:lnTo>
                    <a:pt x="15" y="37"/>
                  </a:lnTo>
                  <a:lnTo>
                    <a:pt x="94" y="69"/>
                  </a:lnTo>
                  <a:lnTo>
                    <a:pt x="100" y="69"/>
                  </a:lnTo>
                  <a:lnTo>
                    <a:pt x="100" y="37"/>
                  </a:lnTo>
                  <a:lnTo>
                    <a:pt x="72" y="37"/>
                  </a:lnTo>
                  <a:lnTo>
                    <a:pt x="5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" name="Freeform 184"/>
            <p:cNvSpPr>
              <a:spLocks/>
            </p:cNvSpPr>
            <p:nvPr userDrawn="1"/>
          </p:nvSpPr>
          <p:spPr bwMode="auto">
            <a:xfrm>
              <a:off x="6195662" y="4599009"/>
              <a:ext cx="63368" cy="9428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57"/>
                </a:cxn>
                <a:cxn ang="0">
                  <a:pos x="30" y="57"/>
                </a:cxn>
                <a:cxn ang="0">
                  <a:pos x="36" y="40"/>
                </a:cxn>
                <a:cxn ang="0">
                  <a:pos x="23" y="10"/>
                </a:cxn>
                <a:cxn ang="0">
                  <a:pos x="15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36" h="57">
                  <a:moveTo>
                    <a:pt x="0" y="25"/>
                  </a:moveTo>
                  <a:lnTo>
                    <a:pt x="15" y="57"/>
                  </a:lnTo>
                  <a:lnTo>
                    <a:pt x="30" y="57"/>
                  </a:lnTo>
                  <a:lnTo>
                    <a:pt x="36" y="40"/>
                  </a:lnTo>
                  <a:lnTo>
                    <a:pt x="23" y="10"/>
                  </a:lnTo>
                  <a:lnTo>
                    <a:pt x="1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" name="Freeform 185"/>
            <p:cNvSpPr>
              <a:spLocks/>
            </p:cNvSpPr>
            <p:nvPr userDrawn="1"/>
          </p:nvSpPr>
          <p:spPr bwMode="auto">
            <a:xfrm>
              <a:off x="5769689" y="3884464"/>
              <a:ext cx="380207" cy="380429"/>
            </a:xfrm>
            <a:custGeom>
              <a:avLst/>
              <a:gdLst/>
              <a:ahLst/>
              <a:cxnLst>
                <a:cxn ang="0">
                  <a:pos x="216" y="20"/>
                </a:cxn>
                <a:cxn ang="0">
                  <a:pos x="211" y="15"/>
                </a:cxn>
                <a:cxn ang="0">
                  <a:pos x="211" y="20"/>
                </a:cxn>
                <a:cxn ang="0">
                  <a:pos x="216" y="2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36" y="15"/>
                </a:cxn>
                <a:cxn ang="0">
                  <a:pos x="136" y="35"/>
                </a:cxn>
                <a:cxn ang="0">
                  <a:pos x="129" y="51"/>
                </a:cxn>
                <a:cxn ang="0">
                  <a:pos x="123" y="51"/>
                </a:cxn>
                <a:cxn ang="0">
                  <a:pos x="123" y="66"/>
                </a:cxn>
                <a:cxn ang="0">
                  <a:pos x="108" y="72"/>
                </a:cxn>
                <a:cxn ang="0">
                  <a:pos x="108" y="91"/>
                </a:cxn>
                <a:cxn ang="0">
                  <a:pos x="79" y="103"/>
                </a:cxn>
                <a:cxn ang="0">
                  <a:pos x="72" y="111"/>
                </a:cxn>
                <a:cxn ang="0">
                  <a:pos x="72" y="126"/>
                </a:cxn>
                <a:cxn ang="0">
                  <a:pos x="14" y="135"/>
                </a:cxn>
                <a:cxn ang="0">
                  <a:pos x="0" y="126"/>
                </a:cxn>
                <a:cxn ang="0">
                  <a:pos x="22" y="172"/>
                </a:cxn>
                <a:cxn ang="0">
                  <a:pos x="9" y="187"/>
                </a:cxn>
                <a:cxn ang="0">
                  <a:pos x="9" y="200"/>
                </a:cxn>
                <a:cxn ang="0">
                  <a:pos x="79" y="200"/>
                </a:cxn>
                <a:cxn ang="0">
                  <a:pos x="86" y="217"/>
                </a:cxn>
                <a:cxn ang="0">
                  <a:pos x="94" y="230"/>
                </a:cxn>
                <a:cxn ang="0">
                  <a:pos x="101" y="217"/>
                </a:cxn>
                <a:cxn ang="0">
                  <a:pos x="129" y="217"/>
                </a:cxn>
                <a:cxn ang="0">
                  <a:pos x="129" y="192"/>
                </a:cxn>
                <a:cxn ang="0">
                  <a:pos x="123" y="192"/>
                </a:cxn>
                <a:cxn ang="0">
                  <a:pos x="123" y="187"/>
                </a:cxn>
                <a:cxn ang="0">
                  <a:pos x="108" y="187"/>
                </a:cxn>
                <a:cxn ang="0">
                  <a:pos x="108" y="165"/>
                </a:cxn>
                <a:cxn ang="0">
                  <a:pos x="123" y="155"/>
                </a:cxn>
                <a:cxn ang="0">
                  <a:pos x="129" y="165"/>
                </a:cxn>
                <a:cxn ang="0">
                  <a:pos x="188" y="103"/>
                </a:cxn>
                <a:cxn ang="0">
                  <a:pos x="181" y="91"/>
                </a:cxn>
                <a:cxn ang="0">
                  <a:pos x="188" y="91"/>
                </a:cxn>
                <a:cxn ang="0">
                  <a:pos x="188" y="81"/>
                </a:cxn>
                <a:cxn ang="0">
                  <a:pos x="173" y="72"/>
                </a:cxn>
                <a:cxn ang="0">
                  <a:pos x="181" y="51"/>
                </a:cxn>
                <a:cxn ang="0">
                  <a:pos x="173" y="44"/>
                </a:cxn>
                <a:cxn ang="0">
                  <a:pos x="181" y="35"/>
                </a:cxn>
                <a:cxn ang="0">
                  <a:pos x="181" y="29"/>
                </a:cxn>
                <a:cxn ang="0">
                  <a:pos x="173" y="20"/>
                </a:cxn>
                <a:cxn ang="0">
                  <a:pos x="165" y="20"/>
                </a:cxn>
                <a:cxn ang="0">
                  <a:pos x="165" y="0"/>
                </a:cxn>
                <a:cxn ang="0">
                  <a:pos x="173" y="0"/>
                </a:cxn>
                <a:cxn ang="0">
                  <a:pos x="216" y="20"/>
                </a:cxn>
                <a:cxn ang="0">
                  <a:pos x="216" y="20"/>
                </a:cxn>
                <a:cxn ang="0">
                  <a:pos x="216" y="20"/>
                </a:cxn>
              </a:cxnLst>
              <a:rect l="0" t="0" r="r" b="b"/>
              <a:pathLst>
                <a:path w="216" h="230">
                  <a:moveTo>
                    <a:pt x="216" y="20"/>
                  </a:move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36" y="15"/>
                  </a:lnTo>
                  <a:lnTo>
                    <a:pt x="136" y="35"/>
                  </a:lnTo>
                  <a:lnTo>
                    <a:pt x="129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08" y="72"/>
                  </a:lnTo>
                  <a:lnTo>
                    <a:pt x="108" y="91"/>
                  </a:lnTo>
                  <a:lnTo>
                    <a:pt x="79" y="103"/>
                  </a:lnTo>
                  <a:lnTo>
                    <a:pt x="72" y="111"/>
                  </a:lnTo>
                  <a:lnTo>
                    <a:pt x="72" y="126"/>
                  </a:lnTo>
                  <a:lnTo>
                    <a:pt x="14" y="135"/>
                  </a:lnTo>
                  <a:lnTo>
                    <a:pt x="0" y="126"/>
                  </a:lnTo>
                  <a:lnTo>
                    <a:pt x="22" y="172"/>
                  </a:lnTo>
                  <a:lnTo>
                    <a:pt x="9" y="187"/>
                  </a:lnTo>
                  <a:lnTo>
                    <a:pt x="9" y="200"/>
                  </a:lnTo>
                  <a:lnTo>
                    <a:pt x="79" y="200"/>
                  </a:lnTo>
                  <a:lnTo>
                    <a:pt x="86" y="217"/>
                  </a:lnTo>
                  <a:lnTo>
                    <a:pt x="94" y="230"/>
                  </a:lnTo>
                  <a:lnTo>
                    <a:pt x="101" y="217"/>
                  </a:lnTo>
                  <a:lnTo>
                    <a:pt x="129" y="217"/>
                  </a:lnTo>
                  <a:lnTo>
                    <a:pt x="129" y="192"/>
                  </a:lnTo>
                  <a:lnTo>
                    <a:pt x="123" y="192"/>
                  </a:lnTo>
                  <a:lnTo>
                    <a:pt x="123" y="187"/>
                  </a:lnTo>
                  <a:lnTo>
                    <a:pt x="108" y="187"/>
                  </a:lnTo>
                  <a:lnTo>
                    <a:pt x="108" y="165"/>
                  </a:lnTo>
                  <a:lnTo>
                    <a:pt x="123" y="155"/>
                  </a:lnTo>
                  <a:lnTo>
                    <a:pt x="129" y="165"/>
                  </a:lnTo>
                  <a:lnTo>
                    <a:pt x="188" y="103"/>
                  </a:lnTo>
                  <a:lnTo>
                    <a:pt x="181" y="91"/>
                  </a:lnTo>
                  <a:lnTo>
                    <a:pt x="188" y="91"/>
                  </a:lnTo>
                  <a:lnTo>
                    <a:pt x="188" y="81"/>
                  </a:lnTo>
                  <a:lnTo>
                    <a:pt x="173" y="72"/>
                  </a:lnTo>
                  <a:lnTo>
                    <a:pt x="181" y="51"/>
                  </a:lnTo>
                  <a:lnTo>
                    <a:pt x="173" y="44"/>
                  </a:lnTo>
                  <a:lnTo>
                    <a:pt x="181" y="35"/>
                  </a:lnTo>
                  <a:lnTo>
                    <a:pt x="181" y="29"/>
                  </a:lnTo>
                  <a:lnTo>
                    <a:pt x="173" y="20"/>
                  </a:lnTo>
                  <a:lnTo>
                    <a:pt x="165" y="2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216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" name="Freeform 186"/>
            <p:cNvSpPr>
              <a:spLocks/>
            </p:cNvSpPr>
            <p:nvPr userDrawn="1"/>
          </p:nvSpPr>
          <p:spPr bwMode="auto">
            <a:xfrm>
              <a:off x="5956272" y="3684325"/>
              <a:ext cx="262273" cy="119091"/>
            </a:xfrm>
            <a:custGeom>
              <a:avLst/>
              <a:gdLst/>
              <a:ahLst/>
              <a:cxnLst>
                <a:cxn ang="0">
                  <a:pos x="149" y="15"/>
                </a:cxn>
                <a:cxn ang="0">
                  <a:pos x="149" y="3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99" y="52"/>
                </a:cxn>
                <a:cxn ang="0">
                  <a:pos x="79" y="52"/>
                </a:cxn>
                <a:cxn ang="0">
                  <a:pos x="64" y="66"/>
                </a:cxn>
                <a:cxn ang="0">
                  <a:pos x="64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22" y="66"/>
                </a:cxn>
                <a:cxn ang="0">
                  <a:pos x="22" y="52"/>
                </a:cxn>
                <a:cxn ang="0">
                  <a:pos x="33" y="52"/>
                </a:cxn>
                <a:cxn ang="0">
                  <a:pos x="57" y="45"/>
                </a:cxn>
                <a:cxn ang="0">
                  <a:pos x="33" y="37"/>
                </a:cxn>
                <a:cxn ang="0">
                  <a:pos x="15" y="37"/>
                </a:cxn>
                <a:cxn ang="0">
                  <a:pos x="30" y="15"/>
                </a:cxn>
                <a:cxn ang="0">
                  <a:pos x="22" y="15"/>
                </a:cxn>
                <a:cxn ang="0">
                  <a:pos x="30" y="8"/>
                </a:cxn>
                <a:cxn ang="0">
                  <a:pos x="57" y="15"/>
                </a:cxn>
                <a:cxn ang="0">
                  <a:pos x="57" y="8"/>
                </a:cxn>
                <a:cxn ang="0">
                  <a:pos x="64" y="0"/>
                </a:cxn>
                <a:cxn ang="0">
                  <a:pos x="79" y="8"/>
                </a:cxn>
                <a:cxn ang="0">
                  <a:pos x="126" y="8"/>
                </a:cxn>
                <a:cxn ang="0">
                  <a:pos x="149" y="15"/>
                </a:cxn>
                <a:cxn ang="0">
                  <a:pos x="149" y="15"/>
                </a:cxn>
                <a:cxn ang="0">
                  <a:pos x="149" y="15"/>
                </a:cxn>
              </a:cxnLst>
              <a:rect l="0" t="0" r="r" b="b"/>
              <a:pathLst>
                <a:path w="149" h="72">
                  <a:moveTo>
                    <a:pt x="149" y="15"/>
                  </a:moveTo>
                  <a:lnTo>
                    <a:pt x="149" y="3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99" y="52"/>
                  </a:lnTo>
                  <a:lnTo>
                    <a:pt x="79" y="52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33" y="52"/>
                  </a:lnTo>
                  <a:lnTo>
                    <a:pt x="57" y="45"/>
                  </a:lnTo>
                  <a:lnTo>
                    <a:pt x="33" y="37"/>
                  </a:lnTo>
                  <a:lnTo>
                    <a:pt x="15" y="37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30" y="8"/>
                  </a:lnTo>
                  <a:lnTo>
                    <a:pt x="57" y="15"/>
                  </a:lnTo>
                  <a:lnTo>
                    <a:pt x="57" y="8"/>
                  </a:lnTo>
                  <a:lnTo>
                    <a:pt x="64" y="0"/>
                  </a:lnTo>
                  <a:lnTo>
                    <a:pt x="79" y="8"/>
                  </a:lnTo>
                  <a:lnTo>
                    <a:pt x="126" y="8"/>
                  </a:lnTo>
                  <a:lnTo>
                    <a:pt x="149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" name="Freeform 187"/>
            <p:cNvSpPr>
              <a:spLocks/>
            </p:cNvSpPr>
            <p:nvPr userDrawn="1"/>
          </p:nvSpPr>
          <p:spPr bwMode="auto">
            <a:xfrm>
              <a:off x="4433682" y="2361093"/>
              <a:ext cx="626638" cy="759204"/>
            </a:xfrm>
            <a:custGeom>
              <a:avLst/>
              <a:gdLst/>
              <a:ahLst/>
              <a:cxnLst>
                <a:cxn ang="0">
                  <a:pos x="84" y="432"/>
                </a:cxn>
                <a:cxn ang="0">
                  <a:pos x="79" y="432"/>
                </a:cxn>
                <a:cxn ang="0">
                  <a:pos x="42" y="459"/>
                </a:cxn>
                <a:cxn ang="0">
                  <a:pos x="7" y="445"/>
                </a:cxn>
                <a:cxn ang="0">
                  <a:pos x="0" y="370"/>
                </a:cxn>
                <a:cxn ang="0">
                  <a:pos x="0" y="346"/>
                </a:cxn>
                <a:cxn ang="0">
                  <a:pos x="64" y="301"/>
                </a:cxn>
                <a:cxn ang="0">
                  <a:pos x="106" y="235"/>
                </a:cxn>
                <a:cxn ang="0">
                  <a:pos x="158" y="123"/>
                </a:cxn>
                <a:cxn ang="0">
                  <a:pos x="114" y="143"/>
                </a:cxn>
                <a:cxn ang="0">
                  <a:pos x="158" y="82"/>
                </a:cxn>
                <a:cxn ang="0">
                  <a:pos x="165" y="97"/>
                </a:cxn>
                <a:cxn ang="0">
                  <a:pos x="178" y="69"/>
                </a:cxn>
                <a:cxn ang="0">
                  <a:pos x="205" y="47"/>
                </a:cxn>
                <a:cxn ang="0">
                  <a:pos x="263" y="22"/>
                </a:cxn>
                <a:cxn ang="0">
                  <a:pos x="309" y="0"/>
                </a:cxn>
                <a:cxn ang="0">
                  <a:pos x="356" y="39"/>
                </a:cxn>
                <a:cxn ang="0">
                  <a:pos x="320" y="47"/>
                </a:cxn>
                <a:cxn ang="0">
                  <a:pos x="349" y="69"/>
                </a:cxn>
                <a:cxn ang="0">
                  <a:pos x="335" y="69"/>
                </a:cxn>
                <a:cxn ang="0">
                  <a:pos x="292" y="60"/>
                </a:cxn>
                <a:cxn ang="0">
                  <a:pos x="272" y="106"/>
                </a:cxn>
                <a:cxn ang="0">
                  <a:pos x="222" y="82"/>
                </a:cxn>
                <a:cxn ang="0">
                  <a:pos x="205" y="97"/>
                </a:cxn>
                <a:cxn ang="0">
                  <a:pos x="178" y="113"/>
                </a:cxn>
                <a:cxn ang="0">
                  <a:pos x="171" y="129"/>
                </a:cxn>
                <a:cxn ang="0">
                  <a:pos x="158" y="181"/>
                </a:cxn>
                <a:cxn ang="0">
                  <a:pos x="121" y="249"/>
                </a:cxn>
                <a:cxn ang="0">
                  <a:pos x="106" y="287"/>
                </a:cxn>
                <a:cxn ang="0">
                  <a:pos x="106" y="363"/>
                </a:cxn>
                <a:cxn ang="0">
                  <a:pos x="94" y="407"/>
                </a:cxn>
                <a:cxn ang="0">
                  <a:pos x="84" y="437"/>
                </a:cxn>
                <a:cxn ang="0">
                  <a:pos x="84" y="437"/>
                </a:cxn>
              </a:cxnLst>
              <a:rect l="0" t="0" r="r" b="b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" name="Freeform 188"/>
            <p:cNvSpPr>
              <a:spLocks/>
            </p:cNvSpPr>
            <p:nvPr userDrawn="1"/>
          </p:nvSpPr>
          <p:spPr bwMode="auto">
            <a:xfrm>
              <a:off x="4808609" y="2435525"/>
              <a:ext cx="251711" cy="587184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6" y="76"/>
                </a:cxn>
                <a:cxn ang="0">
                  <a:pos x="127" y="98"/>
                </a:cxn>
                <a:cxn ang="0">
                  <a:pos x="121" y="123"/>
                </a:cxn>
                <a:cxn ang="0">
                  <a:pos x="127" y="173"/>
                </a:cxn>
                <a:cxn ang="0">
                  <a:pos x="121" y="197"/>
                </a:cxn>
                <a:cxn ang="0">
                  <a:pos x="136" y="227"/>
                </a:cxn>
                <a:cxn ang="0">
                  <a:pos x="127" y="244"/>
                </a:cxn>
                <a:cxn ang="0">
                  <a:pos x="143" y="263"/>
                </a:cxn>
                <a:cxn ang="0">
                  <a:pos x="143" y="273"/>
                </a:cxn>
                <a:cxn ang="0">
                  <a:pos x="121" y="318"/>
                </a:cxn>
                <a:cxn ang="0">
                  <a:pos x="94" y="338"/>
                </a:cxn>
                <a:cxn ang="0">
                  <a:pos x="84" y="338"/>
                </a:cxn>
                <a:cxn ang="0">
                  <a:pos x="42" y="355"/>
                </a:cxn>
                <a:cxn ang="0">
                  <a:pos x="9" y="338"/>
                </a:cxn>
                <a:cxn ang="0">
                  <a:pos x="15" y="311"/>
                </a:cxn>
                <a:cxn ang="0">
                  <a:pos x="9" y="279"/>
                </a:cxn>
                <a:cxn ang="0">
                  <a:pos x="50" y="205"/>
                </a:cxn>
                <a:cxn ang="0">
                  <a:pos x="57" y="197"/>
                </a:cxn>
                <a:cxn ang="0">
                  <a:pos x="57" y="180"/>
                </a:cxn>
                <a:cxn ang="0">
                  <a:pos x="50" y="173"/>
                </a:cxn>
                <a:cxn ang="0">
                  <a:pos x="42" y="173"/>
                </a:cxn>
                <a:cxn ang="0">
                  <a:pos x="35" y="84"/>
                </a:cxn>
                <a:cxn ang="0">
                  <a:pos x="0" y="52"/>
                </a:cxn>
                <a:cxn ang="0">
                  <a:pos x="9" y="39"/>
                </a:cxn>
                <a:cxn ang="0">
                  <a:pos x="30" y="61"/>
                </a:cxn>
                <a:cxn ang="0">
                  <a:pos x="57" y="61"/>
                </a:cxn>
                <a:cxn ang="0">
                  <a:pos x="72" y="52"/>
                </a:cxn>
                <a:cxn ang="0">
                  <a:pos x="79" y="14"/>
                </a:cxn>
                <a:cxn ang="0">
                  <a:pos x="94" y="0"/>
                </a:cxn>
                <a:cxn ang="0">
                  <a:pos x="121" y="22"/>
                </a:cxn>
                <a:cxn ang="0">
                  <a:pos x="106" y="52"/>
                </a:cxn>
                <a:cxn ang="0">
                  <a:pos x="106" y="52"/>
                </a:cxn>
                <a:cxn ang="0">
                  <a:pos x="106" y="52"/>
                </a:cxn>
              </a:cxnLst>
              <a:rect l="0" t="0" r="r" b="b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" name="Freeform 189"/>
            <p:cNvSpPr>
              <a:spLocks/>
            </p:cNvSpPr>
            <p:nvPr userDrawn="1"/>
          </p:nvSpPr>
          <p:spPr bwMode="auto">
            <a:xfrm>
              <a:off x="4870217" y="3198038"/>
              <a:ext cx="225308" cy="196831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06" y="84"/>
                </a:cxn>
                <a:cxn ang="0">
                  <a:pos x="106" y="76"/>
                </a:cxn>
                <a:cxn ang="0">
                  <a:pos x="113" y="84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91" y="5"/>
                </a:cxn>
                <a:cxn ang="0">
                  <a:pos x="64" y="0"/>
                </a:cxn>
                <a:cxn ang="0">
                  <a:pos x="47" y="15"/>
                </a:cxn>
                <a:cxn ang="0">
                  <a:pos x="47" y="22"/>
                </a:cxn>
                <a:cxn ang="0">
                  <a:pos x="37" y="37"/>
                </a:cxn>
                <a:cxn ang="0">
                  <a:pos x="37" y="52"/>
                </a:cxn>
                <a:cxn ang="0">
                  <a:pos x="20" y="52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7" y="84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14" y="104"/>
                </a:cxn>
                <a:cxn ang="0">
                  <a:pos x="37" y="104"/>
                </a:cxn>
                <a:cxn ang="0">
                  <a:pos x="59" y="119"/>
                </a:cxn>
                <a:cxn ang="0">
                  <a:pos x="99" y="119"/>
                </a:cxn>
                <a:cxn ang="0">
                  <a:pos x="106" y="99"/>
                </a:cxn>
                <a:cxn ang="0">
                  <a:pos x="113" y="99"/>
                </a:cxn>
                <a:cxn ang="0">
                  <a:pos x="113" y="99"/>
                </a:cxn>
              </a:cxnLst>
              <a:rect l="0" t="0" r="r" b="b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" name="Freeform 190"/>
            <p:cNvSpPr>
              <a:spLocks/>
            </p:cNvSpPr>
            <p:nvPr userDrawn="1"/>
          </p:nvSpPr>
          <p:spPr bwMode="auto">
            <a:xfrm>
              <a:off x="4833252" y="3358479"/>
              <a:ext cx="441815" cy="297727"/>
            </a:xfrm>
            <a:custGeom>
              <a:avLst/>
              <a:gdLst/>
              <a:ahLst/>
              <a:cxnLst>
                <a:cxn ang="0">
                  <a:pos x="107" y="160"/>
                </a:cxn>
                <a:cxn ang="0">
                  <a:pos x="87" y="160"/>
                </a:cxn>
                <a:cxn ang="0">
                  <a:pos x="87" y="152"/>
                </a:cxn>
                <a:cxn ang="0">
                  <a:pos x="92" y="130"/>
                </a:cxn>
                <a:cxn ang="0">
                  <a:pos x="113" y="130"/>
                </a:cxn>
                <a:cxn ang="0">
                  <a:pos x="113" y="121"/>
                </a:cxn>
                <a:cxn ang="0">
                  <a:pos x="107" y="105"/>
                </a:cxn>
                <a:cxn ang="0">
                  <a:pos x="107" y="91"/>
                </a:cxn>
                <a:cxn ang="0">
                  <a:pos x="80" y="83"/>
                </a:cxn>
                <a:cxn ang="0">
                  <a:pos x="41" y="105"/>
                </a:cxn>
                <a:cxn ang="0">
                  <a:pos x="16" y="105"/>
                </a:cxn>
                <a:cxn ang="0">
                  <a:pos x="0" y="91"/>
                </a:cxn>
                <a:cxn ang="0">
                  <a:pos x="16" y="76"/>
                </a:cxn>
                <a:cxn ang="0">
                  <a:pos x="26" y="46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8" y="7"/>
                </a:cxn>
                <a:cxn ang="0">
                  <a:pos x="80" y="21"/>
                </a:cxn>
                <a:cxn ang="0">
                  <a:pos x="122" y="21"/>
                </a:cxn>
                <a:cxn ang="0">
                  <a:pos x="129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6" y="21"/>
                </a:cxn>
                <a:cxn ang="0">
                  <a:pos x="192" y="37"/>
                </a:cxn>
                <a:cxn ang="0">
                  <a:pos x="201" y="46"/>
                </a:cxn>
                <a:cxn ang="0">
                  <a:pos x="207" y="37"/>
                </a:cxn>
                <a:cxn ang="0">
                  <a:pos x="251" y="68"/>
                </a:cxn>
                <a:cxn ang="0">
                  <a:pos x="242" y="105"/>
                </a:cxn>
                <a:cxn ang="0">
                  <a:pos x="236" y="91"/>
                </a:cxn>
                <a:cxn ang="0">
                  <a:pos x="229" y="105"/>
                </a:cxn>
                <a:cxn ang="0">
                  <a:pos x="229" y="121"/>
                </a:cxn>
                <a:cxn ang="0">
                  <a:pos x="214" y="121"/>
                </a:cxn>
                <a:cxn ang="0">
                  <a:pos x="170" y="152"/>
                </a:cxn>
                <a:cxn ang="0">
                  <a:pos x="192" y="160"/>
                </a:cxn>
                <a:cxn ang="0">
                  <a:pos x="201" y="160"/>
                </a:cxn>
                <a:cxn ang="0">
                  <a:pos x="192" y="160"/>
                </a:cxn>
                <a:cxn ang="0">
                  <a:pos x="162" y="180"/>
                </a:cxn>
                <a:cxn ang="0">
                  <a:pos x="157" y="180"/>
                </a:cxn>
                <a:cxn ang="0">
                  <a:pos x="157" y="167"/>
                </a:cxn>
                <a:cxn ang="0">
                  <a:pos x="150" y="160"/>
                </a:cxn>
                <a:cxn ang="0">
                  <a:pos x="162" y="152"/>
                </a:cxn>
                <a:cxn ang="0">
                  <a:pos x="135" y="137"/>
                </a:cxn>
                <a:cxn ang="0">
                  <a:pos x="135" y="130"/>
                </a:cxn>
                <a:cxn ang="0">
                  <a:pos x="122" y="130"/>
                </a:cxn>
                <a:cxn ang="0">
                  <a:pos x="113" y="152"/>
                </a:cxn>
                <a:cxn ang="0">
                  <a:pos x="107" y="152"/>
                </a:cxn>
                <a:cxn ang="0">
                  <a:pos x="107" y="160"/>
                </a:cxn>
                <a:cxn ang="0">
                  <a:pos x="107" y="160"/>
                </a:cxn>
                <a:cxn ang="0">
                  <a:pos x="107" y="160"/>
                </a:cxn>
              </a:cxnLst>
              <a:rect l="0" t="0" r="r" b="b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" name="Freeform 191"/>
            <p:cNvSpPr>
              <a:spLocks/>
            </p:cNvSpPr>
            <p:nvPr userDrawn="1"/>
          </p:nvSpPr>
          <p:spPr bwMode="auto">
            <a:xfrm>
              <a:off x="4817410" y="3113682"/>
              <a:ext cx="170741" cy="1124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7"/>
                </a:cxn>
                <a:cxn ang="0">
                  <a:pos x="29" y="27"/>
                </a:cxn>
                <a:cxn ang="0">
                  <a:pos x="24" y="12"/>
                </a:cxn>
                <a:cxn ang="0">
                  <a:pos x="7" y="19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7" y="51"/>
                </a:cxn>
                <a:cxn ang="0">
                  <a:pos x="50" y="51"/>
                </a:cxn>
                <a:cxn ang="0">
                  <a:pos x="81" y="68"/>
                </a:cxn>
                <a:cxn ang="0">
                  <a:pos x="97" y="51"/>
                </a:cxn>
                <a:cxn ang="0">
                  <a:pos x="91" y="27"/>
                </a:cxn>
                <a:cxn ang="0">
                  <a:pos x="91" y="12"/>
                </a:cxn>
                <a:cxn ang="0">
                  <a:pos x="74" y="1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" name="Freeform 192"/>
            <p:cNvSpPr>
              <a:spLocks/>
            </p:cNvSpPr>
            <p:nvPr userDrawn="1"/>
          </p:nvSpPr>
          <p:spPr bwMode="auto">
            <a:xfrm>
              <a:off x="4817410" y="3193075"/>
              <a:ext cx="139057" cy="10420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9" y="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66" y="40"/>
                </a:cxn>
                <a:cxn ang="0">
                  <a:pos x="66" y="55"/>
                </a:cxn>
                <a:cxn ang="0">
                  <a:pos x="49" y="55"/>
                </a:cxn>
                <a:cxn ang="0">
                  <a:pos x="35" y="63"/>
                </a:cxn>
                <a:cxn ang="0">
                  <a:pos x="29" y="63"/>
                </a:cxn>
                <a:cxn ang="0">
                  <a:pos x="22" y="55"/>
                </a:cxn>
                <a:cxn ang="0">
                  <a:pos x="2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" name="Freeform 193"/>
            <p:cNvSpPr>
              <a:spLocks/>
            </p:cNvSpPr>
            <p:nvPr userDrawn="1"/>
          </p:nvSpPr>
          <p:spPr bwMode="auto">
            <a:xfrm>
              <a:off x="4882538" y="3059098"/>
              <a:ext cx="105613" cy="7774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54" y="8"/>
                </a:cxn>
                <a:cxn ang="0">
                  <a:pos x="45" y="8"/>
                </a:cxn>
                <a:cxn ang="0">
                  <a:pos x="54" y="37"/>
                </a:cxn>
                <a:cxn ang="0">
                  <a:pos x="54" y="47"/>
                </a:cxn>
                <a:cxn ang="0">
                  <a:pos x="37" y="47"/>
                </a:cxn>
                <a:cxn ang="0">
                  <a:pos x="15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" name="Freeform 194"/>
            <p:cNvSpPr>
              <a:spLocks/>
            </p:cNvSpPr>
            <p:nvPr userDrawn="1"/>
          </p:nvSpPr>
          <p:spPr bwMode="auto">
            <a:xfrm>
              <a:off x="4782206" y="3231118"/>
              <a:ext cx="77450" cy="4962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30"/>
                </a:cxn>
                <a:cxn ang="0">
                  <a:pos x="22" y="30"/>
                </a:cxn>
                <a:cxn ang="0">
                  <a:pos x="0" y="24"/>
                </a:cxn>
                <a:cxn ang="0">
                  <a:pos x="13" y="17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" name="Freeform 195"/>
            <p:cNvSpPr>
              <a:spLocks/>
            </p:cNvSpPr>
            <p:nvPr userDrawn="1"/>
          </p:nvSpPr>
          <p:spPr bwMode="auto">
            <a:xfrm>
              <a:off x="4578020" y="2521535"/>
              <a:ext cx="304518" cy="706275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1" y="338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22" y="264"/>
                </a:cxn>
                <a:cxn ang="0">
                  <a:pos x="11" y="224"/>
                </a:cxn>
                <a:cxn ang="0">
                  <a:pos x="22" y="189"/>
                </a:cxn>
                <a:cxn ang="0">
                  <a:pos x="44" y="174"/>
                </a:cxn>
                <a:cxn ang="0">
                  <a:pos x="36" y="152"/>
                </a:cxn>
                <a:cxn ang="0">
                  <a:pos x="52" y="108"/>
                </a:cxn>
                <a:cxn ang="0">
                  <a:pos x="74" y="83"/>
                </a:cxn>
                <a:cxn ang="0">
                  <a:pos x="74" y="61"/>
                </a:cxn>
                <a:cxn ang="0">
                  <a:pos x="89" y="32"/>
                </a:cxn>
                <a:cxn ang="0">
                  <a:pos x="94" y="32"/>
                </a:cxn>
                <a:cxn ang="0">
                  <a:pos x="94" y="17"/>
                </a:cxn>
                <a:cxn ang="0">
                  <a:pos x="124" y="17"/>
                </a:cxn>
                <a:cxn ang="0">
                  <a:pos x="124" y="0"/>
                </a:cxn>
                <a:cxn ang="0">
                  <a:pos x="131" y="0"/>
                </a:cxn>
                <a:cxn ang="0">
                  <a:pos x="166" y="32"/>
                </a:cxn>
                <a:cxn ang="0">
                  <a:pos x="173" y="120"/>
                </a:cxn>
                <a:cxn ang="0">
                  <a:pos x="161" y="120"/>
                </a:cxn>
                <a:cxn ang="0">
                  <a:pos x="140" y="137"/>
                </a:cxn>
                <a:cxn ang="0">
                  <a:pos x="140" y="152"/>
                </a:cxn>
                <a:cxn ang="0">
                  <a:pos x="146" y="167"/>
                </a:cxn>
                <a:cxn ang="0">
                  <a:pos x="103" y="211"/>
                </a:cxn>
                <a:cxn ang="0">
                  <a:pos x="89" y="241"/>
                </a:cxn>
                <a:cxn ang="0">
                  <a:pos x="89" y="285"/>
                </a:cxn>
                <a:cxn ang="0">
                  <a:pos x="103" y="308"/>
                </a:cxn>
                <a:cxn ang="0">
                  <a:pos x="94" y="323"/>
                </a:cxn>
                <a:cxn ang="0">
                  <a:pos x="94" y="332"/>
                </a:cxn>
                <a:cxn ang="0">
                  <a:pos x="81" y="347"/>
                </a:cxn>
                <a:cxn ang="0">
                  <a:pos x="74" y="412"/>
                </a:cxn>
                <a:cxn ang="0">
                  <a:pos x="52" y="412"/>
                </a:cxn>
                <a:cxn ang="0">
                  <a:pos x="44" y="422"/>
                </a:cxn>
                <a:cxn ang="0">
                  <a:pos x="44" y="427"/>
                </a:cxn>
                <a:cxn ang="0">
                  <a:pos x="31" y="427"/>
                </a:cxn>
                <a:cxn ang="0">
                  <a:pos x="22" y="412"/>
                </a:cxn>
                <a:cxn ang="0">
                  <a:pos x="31" y="406"/>
                </a:cxn>
                <a:cxn ang="0">
                  <a:pos x="0" y="338"/>
                </a:cxn>
                <a:cxn ang="0">
                  <a:pos x="0" y="338"/>
                </a:cxn>
                <a:cxn ang="0">
                  <a:pos x="0" y="338"/>
                </a:cxn>
              </a:cxnLst>
              <a:rect l="0" t="0" r="r" b="b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" name="Freeform 196"/>
            <p:cNvSpPr>
              <a:spLocks/>
            </p:cNvSpPr>
            <p:nvPr userDrawn="1"/>
          </p:nvSpPr>
          <p:spPr bwMode="auto">
            <a:xfrm>
              <a:off x="5121928" y="4010171"/>
              <a:ext cx="47526" cy="99242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38"/>
                </a:cxn>
                <a:cxn ang="0">
                  <a:pos x="8" y="60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2" name="Freeform 197"/>
            <p:cNvSpPr>
              <a:spLocks/>
            </p:cNvSpPr>
            <p:nvPr userDrawn="1"/>
          </p:nvSpPr>
          <p:spPr bwMode="auto">
            <a:xfrm>
              <a:off x="5248664" y="3862962"/>
              <a:ext cx="220027" cy="246452"/>
            </a:xfrm>
            <a:custGeom>
              <a:avLst/>
              <a:gdLst/>
              <a:ahLst/>
              <a:cxnLst>
                <a:cxn ang="0">
                  <a:pos x="75" y="8"/>
                </a:cxn>
                <a:cxn ang="0">
                  <a:pos x="82" y="24"/>
                </a:cxn>
                <a:cxn ang="0">
                  <a:pos x="89" y="24"/>
                </a:cxn>
                <a:cxn ang="0">
                  <a:pos x="89" y="45"/>
                </a:cxn>
                <a:cxn ang="0">
                  <a:pos x="82" y="61"/>
                </a:cxn>
                <a:cxn ang="0">
                  <a:pos x="89" y="84"/>
                </a:cxn>
                <a:cxn ang="0">
                  <a:pos x="104" y="91"/>
                </a:cxn>
                <a:cxn ang="0">
                  <a:pos x="119" y="123"/>
                </a:cxn>
                <a:cxn ang="0">
                  <a:pos x="125" y="129"/>
                </a:cxn>
                <a:cxn ang="0">
                  <a:pos x="125" y="136"/>
                </a:cxn>
                <a:cxn ang="0">
                  <a:pos x="104" y="136"/>
                </a:cxn>
                <a:cxn ang="0">
                  <a:pos x="97" y="146"/>
                </a:cxn>
                <a:cxn ang="0">
                  <a:pos x="82" y="136"/>
                </a:cxn>
                <a:cxn ang="0">
                  <a:pos x="75" y="146"/>
                </a:cxn>
                <a:cxn ang="0">
                  <a:pos x="57" y="136"/>
                </a:cxn>
                <a:cxn ang="0">
                  <a:pos x="57" y="129"/>
                </a:cxn>
                <a:cxn ang="0">
                  <a:pos x="20" y="101"/>
                </a:cxn>
                <a:cxn ang="0">
                  <a:pos x="0" y="91"/>
                </a:cxn>
                <a:cxn ang="0">
                  <a:pos x="0" y="76"/>
                </a:cxn>
                <a:cxn ang="0">
                  <a:pos x="20" y="5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47" y="0"/>
                </a:cxn>
                <a:cxn ang="0">
                  <a:pos x="75" y="8"/>
                </a:cxn>
                <a:cxn ang="0">
                  <a:pos x="75" y="8"/>
                </a:cxn>
                <a:cxn ang="0">
                  <a:pos x="75" y="8"/>
                </a:cxn>
              </a:cxnLst>
              <a:rect l="0" t="0" r="r" b="b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3" name="Freeform 198"/>
            <p:cNvSpPr>
              <a:spLocks/>
            </p:cNvSpPr>
            <p:nvPr userDrawn="1"/>
          </p:nvSpPr>
          <p:spPr bwMode="auto">
            <a:xfrm>
              <a:off x="5069121" y="3932431"/>
              <a:ext cx="63368" cy="463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28"/>
                </a:cxn>
                <a:cxn ang="0">
                  <a:pos x="23" y="28"/>
                </a:cxn>
                <a:cxn ang="0">
                  <a:pos x="28" y="11"/>
                </a:cxn>
                <a:cxn ang="0">
                  <a:pos x="36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4" name="Freeform 199"/>
            <p:cNvSpPr>
              <a:spLocks/>
            </p:cNvSpPr>
            <p:nvPr userDrawn="1"/>
          </p:nvSpPr>
          <p:spPr bwMode="auto">
            <a:xfrm>
              <a:off x="4944146" y="3495765"/>
              <a:ext cx="88011" cy="1141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24" y="37"/>
                </a:cxn>
                <a:cxn ang="0">
                  <a:pos x="24" y="69"/>
                </a:cxn>
                <a:cxn ang="0">
                  <a:pos x="29" y="45"/>
                </a:cxn>
                <a:cxn ang="0">
                  <a:pos x="50" y="45"/>
                </a:cxn>
                <a:cxn ang="0">
                  <a:pos x="50" y="37"/>
                </a:cxn>
                <a:cxn ang="0">
                  <a:pos x="45" y="22"/>
                </a:cxn>
                <a:cxn ang="0">
                  <a:pos x="45" y="6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5" name="Freeform 200"/>
            <p:cNvSpPr>
              <a:spLocks/>
            </p:cNvSpPr>
            <p:nvPr userDrawn="1"/>
          </p:nvSpPr>
          <p:spPr bwMode="auto">
            <a:xfrm>
              <a:off x="4130924" y="3231118"/>
              <a:ext cx="66888" cy="69470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0" y="32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30" y="19"/>
                </a:cxn>
                <a:cxn ang="0">
                  <a:pos x="38" y="32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6" name="Freeform 201"/>
            <p:cNvSpPr>
              <a:spLocks/>
            </p:cNvSpPr>
            <p:nvPr userDrawn="1"/>
          </p:nvSpPr>
          <p:spPr bwMode="auto">
            <a:xfrm>
              <a:off x="4069317" y="3231118"/>
              <a:ext cx="114414" cy="1637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24"/>
                </a:cxn>
                <a:cxn ang="0">
                  <a:pos x="43" y="30"/>
                </a:cxn>
                <a:cxn ang="0">
                  <a:pos x="65" y="30"/>
                </a:cxn>
                <a:cxn ang="0">
                  <a:pos x="65" y="64"/>
                </a:cxn>
                <a:cxn ang="0">
                  <a:pos x="48" y="84"/>
                </a:cxn>
                <a:cxn ang="0">
                  <a:pos x="5" y="99"/>
                </a:cxn>
                <a:cxn ang="0">
                  <a:pos x="0" y="84"/>
                </a:cxn>
                <a:cxn ang="0">
                  <a:pos x="5" y="84"/>
                </a:cxn>
                <a:cxn ang="0">
                  <a:pos x="20" y="64"/>
                </a:cxn>
                <a:cxn ang="0">
                  <a:pos x="5" y="56"/>
                </a:cxn>
                <a:cxn ang="0">
                  <a:pos x="20" y="40"/>
                </a:cxn>
                <a:cxn ang="0">
                  <a:pos x="5" y="40"/>
                </a:cxn>
                <a:cxn ang="0">
                  <a:pos x="5" y="30"/>
                </a:cxn>
                <a:cxn ang="0">
                  <a:pos x="26" y="30"/>
                </a:cxn>
                <a:cxn ang="0">
                  <a:pos x="35" y="24"/>
                </a:cxn>
                <a:cxn ang="0">
                  <a:pos x="26" y="24"/>
                </a:cxn>
                <a:cxn ang="0">
                  <a:pos x="26" y="15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7" name="Freeform 202"/>
            <p:cNvSpPr>
              <a:spLocks/>
            </p:cNvSpPr>
            <p:nvPr userDrawn="1"/>
          </p:nvSpPr>
          <p:spPr bwMode="auto">
            <a:xfrm>
              <a:off x="4507611" y="3145108"/>
              <a:ext cx="70409" cy="114129"/>
            </a:xfrm>
            <a:custGeom>
              <a:avLst/>
              <a:gdLst/>
              <a:ahLst/>
              <a:cxnLst>
                <a:cxn ang="0">
                  <a:pos x="10" y="69"/>
                </a:cxn>
                <a:cxn ang="0">
                  <a:pos x="30" y="69"/>
                </a:cxn>
                <a:cxn ang="0">
                  <a:pos x="35" y="37"/>
                </a:cxn>
                <a:cxn ang="0">
                  <a:pos x="40" y="37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0"/>
                </a:cxn>
                <a:cxn ang="0">
                  <a:pos x="10" y="5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10" y="54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0" y="69"/>
                </a:cxn>
              </a:cxnLst>
              <a:rect l="0" t="0" r="r" b="b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8" name="Freeform 203"/>
            <p:cNvSpPr>
              <a:spLocks/>
            </p:cNvSpPr>
            <p:nvPr userDrawn="1"/>
          </p:nvSpPr>
          <p:spPr bwMode="auto">
            <a:xfrm>
              <a:off x="4407279" y="3325399"/>
              <a:ext cx="89771" cy="92626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27"/>
                </a:cxn>
                <a:cxn ang="0">
                  <a:pos x="42" y="20"/>
                </a:cxn>
                <a:cxn ang="0">
                  <a:pos x="51" y="0"/>
                </a:cxn>
                <a:cxn ang="0">
                  <a:pos x="24" y="9"/>
                </a:cxn>
                <a:cxn ang="0">
                  <a:pos x="37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49"/>
                </a:cxn>
                <a:cxn ang="0">
                  <a:pos x="24" y="49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56"/>
                </a:cxn>
              </a:cxnLst>
              <a:rect l="0" t="0" r="r" b="b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9" name="Freeform 204"/>
            <p:cNvSpPr>
              <a:spLocks/>
            </p:cNvSpPr>
            <p:nvPr userDrawn="1"/>
          </p:nvSpPr>
          <p:spPr bwMode="auto">
            <a:xfrm>
              <a:off x="4384396" y="3406447"/>
              <a:ext cx="88011" cy="61199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30" y="37"/>
                </a:cxn>
                <a:cxn ang="0">
                  <a:pos x="30" y="30"/>
                </a:cxn>
                <a:cxn ang="0">
                  <a:pos x="22" y="30"/>
                </a:cxn>
                <a:cxn ang="0">
                  <a:pos x="2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8" y="30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37"/>
                </a:cxn>
              </a:cxnLst>
              <a:rect l="0" t="0" r="r" b="b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" name="Freeform 205"/>
            <p:cNvSpPr>
              <a:spLocks/>
            </p:cNvSpPr>
            <p:nvPr userDrawn="1"/>
          </p:nvSpPr>
          <p:spPr bwMode="auto">
            <a:xfrm>
              <a:off x="4658990" y="3259237"/>
              <a:ext cx="223548" cy="228257"/>
            </a:xfrm>
            <a:custGeom>
              <a:avLst/>
              <a:gdLst/>
              <a:ahLst/>
              <a:cxnLst>
                <a:cxn ang="0">
                  <a:pos x="115" y="138"/>
                </a:cxn>
                <a:cxn ang="0">
                  <a:pos x="127" y="106"/>
                </a:cxn>
                <a:cxn ang="0">
                  <a:pos x="120" y="60"/>
                </a:cxn>
                <a:cxn ang="0">
                  <a:pos x="127" y="47"/>
                </a:cxn>
                <a:cxn ang="0">
                  <a:pos x="115" y="15"/>
                </a:cxn>
                <a:cxn ang="0">
                  <a:pos x="94" y="15"/>
                </a:cxn>
                <a:cxn ang="0">
                  <a:pos x="72" y="7"/>
                </a:cxn>
                <a:cxn ang="0">
                  <a:pos x="72" y="15"/>
                </a:cxn>
                <a:cxn ang="0">
                  <a:pos x="57" y="15"/>
                </a:cxn>
                <a:cxn ang="0">
                  <a:pos x="48" y="0"/>
                </a:cxn>
                <a:cxn ang="0">
                  <a:pos x="0" y="25"/>
                </a:cxn>
                <a:cxn ang="0">
                  <a:pos x="8" y="91"/>
                </a:cxn>
                <a:cxn ang="0">
                  <a:pos x="35" y="106"/>
                </a:cxn>
                <a:cxn ang="0">
                  <a:pos x="42" y="106"/>
                </a:cxn>
                <a:cxn ang="0">
                  <a:pos x="57" y="128"/>
                </a:cxn>
                <a:cxn ang="0">
                  <a:pos x="72" y="128"/>
                </a:cxn>
                <a:cxn ang="0">
                  <a:pos x="78" y="138"/>
                </a:cxn>
                <a:cxn ang="0">
                  <a:pos x="94" y="128"/>
                </a:cxn>
                <a:cxn ang="0">
                  <a:pos x="115" y="138"/>
                </a:cxn>
                <a:cxn ang="0">
                  <a:pos x="115" y="138"/>
                </a:cxn>
                <a:cxn ang="0">
                  <a:pos x="115" y="138"/>
                </a:cxn>
              </a:cxnLst>
              <a:rect l="0" t="0" r="r" b="b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1" name="Freeform 206"/>
            <p:cNvSpPr>
              <a:spLocks/>
            </p:cNvSpPr>
            <p:nvPr userDrawn="1"/>
          </p:nvSpPr>
          <p:spPr bwMode="auto">
            <a:xfrm>
              <a:off x="4468886" y="3259237"/>
              <a:ext cx="200665" cy="289457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101" y="7"/>
                </a:cxn>
                <a:cxn ang="0">
                  <a:pos x="101" y="15"/>
                </a:cxn>
                <a:cxn ang="0">
                  <a:pos x="93" y="15"/>
                </a:cxn>
                <a:cxn ang="0">
                  <a:pos x="106" y="25"/>
                </a:cxn>
                <a:cxn ang="0">
                  <a:pos x="114" y="91"/>
                </a:cxn>
                <a:cxn ang="0">
                  <a:pos x="106" y="91"/>
                </a:cxn>
                <a:cxn ang="0">
                  <a:pos x="73" y="107"/>
                </a:cxn>
                <a:cxn ang="0">
                  <a:pos x="84" y="129"/>
                </a:cxn>
                <a:cxn ang="0">
                  <a:pos x="101" y="146"/>
                </a:cxn>
                <a:cxn ang="0">
                  <a:pos x="93" y="151"/>
                </a:cxn>
                <a:cxn ang="0">
                  <a:pos x="93" y="168"/>
                </a:cxn>
                <a:cxn ang="0">
                  <a:pos x="16" y="175"/>
                </a:cxn>
                <a:cxn ang="0">
                  <a:pos x="21" y="146"/>
                </a:cxn>
                <a:cxn ang="0">
                  <a:pos x="0" y="129"/>
                </a:cxn>
                <a:cxn ang="0">
                  <a:pos x="0" y="67"/>
                </a:cxn>
                <a:cxn ang="0">
                  <a:pos x="9" y="60"/>
                </a:cxn>
                <a:cxn ang="0">
                  <a:pos x="16" y="39"/>
                </a:cxn>
                <a:cxn ang="0">
                  <a:pos x="31" y="39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42" y="7"/>
                </a:cxn>
                <a:cxn ang="0">
                  <a:pos x="31" y="0"/>
                </a:cxn>
                <a:cxn ang="0">
                  <a:pos x="51" y="0"/>
                </a:cxn>
                <a:cxn ang="0">
                  <a:pos x="51" y="7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  <a:cxn ang="0">
                  <a:pos x="64" y="25"/>
                </a:cxn>
              </a:cxnLst>
              <a:rect l="0" t="0" r="r" b="b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2" name="Freeform 208"/>
            <p:cNvSpPr>
              <a:spLocks/>
            </p:cNvSpPr>
            <p:nvPr userDrawn="1"/>
          </p:nvSpPr>
          <p:spPr bwMode="auto">
            <a:xfrm>
              <a:off x="4542816" y="3487495"/>
              <a:ext cx="177782" cy="8601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37"/>
                </a:cxn>
                <a:cxn ang="0">
                  <a:pos x="51" y="27"/>
                </a:cxn>
                <a:cxn ang="0">
                  <a:pos x="51" y="13"/>
                </a:cxn>
                <a:cxn ang="0">
                  <a:pos x="59" y="6"/>
                </a:cxn>
                <a:cxn ang="0">
                  <a:pos x="72" y="6"/>
                </a:cxn>
                <a:cxn ang="0">
                  <a:pos x="72" y="0"/>
                </a:cxn>
                <a:cxn ang="0">
                  <a:pos x="101" y="6"/>
                </a:cxn>
                <a:cxn ang="0">
                  <a:pos x="101" y="27"/>
                </a:cxn>
                <a:cxn ang="0">
                  <a:pos x="92" y="43"/>
                </a:cxn>
                <a:cxn ang="0">
                  <a:pos x="59" y="52"/>
                </a:cxn>
                <a:cxn ang="0">
                  <a:pos x="42" y="43"/>
                </a:cxn>
                <a:cxn ang="0">
                  <a:pos x="1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3" name="Freeform 209"/>
            <p:cNvSpPr>
              <a:spLocks/>
            </p:cNvSpPr>
            <p:nvPr userDrawn="1"/>
          </p:nvSpPr>
          <p:spPr bwMode="auto">
            <a:xfrm>
              <a:off x="4204854" y="3406447"/>
              <a:ext cx="302758" cy="30599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87" y="8"/>
                </a:cxn>
                <a:cxn ang="0">
                  <a:pos x="87" y="32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45" y="54"/>
                </a:cxn>
                <a:cxn ang="0">
                  <a:pos x="30" y="62"/>
                </a:cxn>
                <a:cxn ang="0">
                  <a:pos x="30" y="54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37" y="84"/>
                </a:cxn>
                <a:cxn ang="0">
                  <a:pos x="52" y="106"/>
                </a:cxn>
                <a:cxn ang="0">
                  <a:pos x="45" y="168"/>
                </a:cxn>
                <a:cxn ang="0">
                  <a:pos x="58" y="178"/>
                </a:cxn>
                <a:cxn ang="0">
                  <a:pos x="102" y="185"/>
                </a:cxn>
                <a:cxn ang="0">
                  <a:pos x="102" y="178"/>
                </a:cxn>
                <a:cxn ang="0">
                  <a:pos x="124" y="168"/>
                </a:cxn>
                <a:cxn ang="0">
                  <a:pos x="150" y="178"/>
                </a:cxn>
                <a:cxn ang="0">
                  <a:pos x="161" y="178"/>
                </a:cxn>
                <a:cxn ang="0">
                  <a:pos x="166" y="160"/>
                </a:cxn>
                <a:cxn ang="0">
                  <a:pos x="161" y="138"/>
                </a:cxn>
                <a:cxn ang="0">
                  <a:pos x="161" y="101"/>
                </a:cxn>
                <a:cxn ang="0">
                  <a:pos x="150" y="106"/>
                </a:cxn>
                <a:cxn ang="0">
                  <a:pos x="150" y="101"/>
                </a:cxn>
                <a:cxn ang="0">
                  <a:pos x="161" y="84"/>
                </a:cxn>
                <a:cxn ang="0">
                  <a:pos x="166" y="84"/>
                </a:cxn>
                <a:cxn ang="0">
                  <a:pos x="172" y="54"/>
                </a:cxn>
                <a:cxn ang="0">
                  <a:pos x="150" y="39"/>
                </a:cxn>
                <a:cxn ang="0">
                  <a:pos x="130" y="39"/>
                </a:cxn>
                <a:cxn ang="0">
                  <a:pos x="130" y="32"/>
                </a:cxn>
                <a:cxn ang="0">
                  <a:pos x="124" y="32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4" name="Freeform 210"/>
            <p:cNvSpPr>
              <a:spLocks/>
            </p:cNvSpPr>
            <p:nvPr userDrawn="1"/>
          </p:nvSpPr>
          <p:spPr bwMode="auto">
            <a:xfrm>
              <a:off x="4104521" y="3662823"/>
              <a:ext cx="279875" cy="246452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3" y="42"/>
                </a:cxn>
                <a:cxn ang="0">
                  <a:pos x="43" y="48"/>
                </a:cxn>
                <a:cxn ang="0">
                  <a:pos x="30" y="57"/>
                </a:cxn>
                <a:cxn ang="0">
                  <a:pos x="30" y="79"/>
                </a:cxn>
                <a:cxn ang="0">
                  <a:pos x="23" y="87"/>
                </a:cxn>
                <a:cxn ang="0">
                  <a:pos x="30" y="117"/>
                </a:cxn>
                <a:cxn ang="0">
                  <a:pos x="23" y="136"/>
                </a:cxn>
                <a:cxn ang="0">
                  <a:pos x="52" y="149"/>
                </a:cxn>
                <a:cxn ang="0">
                  <a:pos x="57" y="141"/>
                </a:cxn>
                <a:cxn ang="0">
                  <a:pos x="94" y="141"/>
                </a:cxn>
                <a:cxn ang="0">
                  <a:pos x="129" y="102"/>
                </a:cxn>
                <a:cxn ang="0">
                  <a:pos x="115" y="87"/>
                </a:cxn>
                <a:cxn ang="0">
                  <a:pos x="135" y="57"/>
                </a:cxn>
                <a:cxn ang="0">
                  <a:pos x="159" y="42"/>
                </a:cxn>
                <a:cxn ang="0">
                  <a:pos x="159" y="25"/>
                </a:cxn>
                <a:cxn ang="0">
                  <a:pos x="115" y="18"/>
                </a:cxn>
                <a:cxn ang="0">
                  <a:pos x="100" y="10"/>
                </a:cxn>
                <a:cxn ang="0">
                  <a:pos x="15" y="0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42"/>
                </a:cxn>
              </a:cxnLst>
              <a:rect l="0" t="0" r="r" b="b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5" name="Freeform 211"/>
            <p:cNvSpPr>
              <a:spLocks/>
            </p:cNvSpPr>
            <p:nvPr userDrawn="1"/>
          </p:nvSpPr>
          <p:spPr bwMode="auto">
            <a:xfrm>
              <a:off x="4104521" y="3732292"/>
              <a:ext cx="79210" cy="155480"/>
            </a:xfrm>
            <a:custGeom>
              <a:avLst/>
              <a:gdLst/>
              <a:ahLst/>
              <a:cxnLst>
                <a:cxn ang="0">
                  <a:pos x="23" y="94"/>
                </a:cxn>
                <a:cxn ang="0">
                  <a:pos x="28" y="77"/>
                </a:cxn>
                <a:cxn ang="0">
                  <a:pos x="23" y="47"/>
                </a:cxn>
                <a:cxn ang="0">
                  <a:pos x="28" y="40"/>
                </a:cxn>
                <a:cxn ang="0">
                  <a:pos x="28" y="18"/>
                </a:cxn>
                <a:cxn ang="0">
                  <a:pos x="45" y="8"/>
                </a:cxn>
                <a:cxn ang="0">
                  <a:pos x="45" y="0"/>
                </a:cxn>
                <a:cxn ang="0">
                  <a:pos x="8" y="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0" y="94"/>
                </a:cxn>
                <a:cxn ang="0">
                  <a:pos x="23" y="94"/>
                </a:cxn>
                <a:cxn ang="0">
                  <a:pos x="23" y="94"/>
                </a:cxn>
              </a:cxnLst>
              <a:rect l="0" t="0" r="r" b="b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" name="Freeform 212"/>
            <p:cNvSpPr>
              <a:spLocks/>
            </p:cNvSpPr>
            <p:nvPr userDrawn="1"/>
          </p:nvSpPr>
          <p:spPr bwMode="auto">
            <a:xfrm>
              <a:off x="4484728" y="3556964"/>
              <a:ext cx="274594" cy="310959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22" y="59"/>
                </a:cxn>
                <a:cxn ang="0">
                  <a:pos x="43" y="69"/>
                </a:cxn>
                <a:cxn ang="0">
                  <a:pos x="57" y="91"/>
                </a:cxn>
                <a:cxn ang="0">
                  <a:pos x="65" y="91"/>
                </a:cxn>
                <a:cxn ang="0">
                  <a:pos x="77" y="112"/>
                </a:cxn>
                <a:cxn ang="0">
                  <a:pos x="92" y="122"/>
                </a:cxn>
                <a:cxn ang="0">
                  <a:pos x="107" y="144"/>
                </a:cxn>
                <a:cxn ang="0">
                  <a:pos x="122" y="144"/>
                </a:cxn>
                <a:cxn ang="0">
                  <a:pos x="120" y="165"/>
                </a:cxn>
                <a:cxn ang="0">
                  <a:pos x="111" y="188"/>
                </a:cxn>
                <a:cxn ang="0">
                  <a:pos x="129" y="181"/>
                </a:cxn>
                <a:cxn ang="0">
                  <a:pos x="136" y="166"/>
                </a:cxn>
                <a:cxn ang="0">
                  <a:pos x="136" y="129"/>
                </a:cxn>
                <a:cxn ang="0">
                  <a:pos x="147" y="151"/>
                </a:cxn>
                <a:cxn ang="0">
                  <a:pos x="156" y="144"/>
                </a:cxn>
                <a:cxn ang="0">
                  <a:pos x="122" y="112"/>
                </a:cxn>
                <a:cxn ang="0">
                  <a:pos x="129" y="106"/>
                </a:cxn>
                <a:cxn ang="0">
                  <a:pos x="122" y="106"/>
                </a:cxn>
                <a:cxn ang="0">
                  <a:pos x="99" y="91"/>
                </a:cxn>
                <a:cxn ang="0">
                  <a:pos x="92" y="77"/>
                </a:cxn>
                <a:cxn ang="0">
                  <a:pos x="77" y="59"/>
                </a:cxn>
                <a:cxn ang="0">
                  <a:pos x="77" y="30"/>
                </a:cxn>
                <a:cxn ang="0">
                  <a:pos x="92" y="30"/>
                </a:cxn>
                <a:cxn ang="0">
                  <a:pos x="92" y="8"/>
                </a:cxn>
                <a:cxn ang="0">
                  <a:pos x="77" y="0"/>
                </a:cxn>
                <a:cxn ang="0">
                  <a:pos x="50" y="0"/>
                </a:cxn>
                <a:cxn ang="0">
                  <a:pos x="43" y="15"/>
                </a:cxn>
                <a:cxn ang="0">
                  <a:pos x="35" y="8"/>
                </a:cxn>
                <a:cxn ang="0">
                  <a:pos x="35" y="15"/>
                </a:cxn>
                <a:cxn ang="0">
                  <a:pos x="22" y="15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</a:cxnLst>
              <a:rect l="0" t="0" r="r" b="b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" name="Freeform 213"/>
            <p:cNvSpPr>
              <a:spLocks/>
            </p:cNvSpPr>
            <p:nvPr userDrawn="1"/>
          </p:nvSpPr>
          <p:spPr bwMode="auto">
            <a:xfrm>
              <a:off x="4794527" y="3505689"/>
              <a:ext cx="228829" cy="178636"/>
            </a:xfrm>
            <a:custGeom>
              <a:avLst/>
              <a:gdLst/>
              <a:ahLst/>
              <a:cxnLst>
                <a:cxn ang="0">
                  <a:pos x="15" y="79"/>
                </a:cxn>
                <a:cxn ang="0">
                  <a:pos x="38" y="7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50" y="100"/>
                </a:cxn>
                <a:cxn ang="0">
                  <a:pos x="80" y="108"/>
                </a:cxn>
                <a:cxn ang="0">
                  <a:pos x="92" y="93"/>
                </a:cxn>
                <a:cxn ang="0">
                  <a:pos x="114" y="100"/>
                </a:cxn>
                <a:cxn ang="0">
                  <a:pos x="114" y="93"/>
                </a:cxn>
                <a:cxn ang="0">
                  <a:pos x="130" y="79"/>
                </a:cxn>
                <a:cxn ang="0">
                  <a:pos x="130" y="71"/>
                </a:cxn>
                <a:cxn ang="0">
                  <a:pos x="107" y="71"/>
                </a:cxn>
                <a:cxn ang="0">
                  <a:pos x="107" y="31"/>
                </a:cxn>
                <a:cxn ang="0">
                  <a:pos x="92" y="0"/>
                </a:cxn>
                <a:cxn ang="0">
                  <a:pos x="85" y="0"/>
                </a:cxn>
                <a:cxn ang="0">
                  <a:pos x="63" y="17"/>
                </a:cxn>
                <a:cxn ang="0">
                  <a:pos x="23" y="17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15" y="79"/>
                </a:cxn>
                <a:cxn ang="0">
                  <a:pos x="15" y="79"/>
                </a:cxn>
                <a:cxn ang="0">
                  <a:pos x="15" y="79"/>
                </a:cxn>
              </a:cxnLst>
              <a:rect l="0" t="0" r="r" b="b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8" name="Freeform 214"/>
            <p:cNvSpPr>
              <a:spLocks/>
            </p:cNvSpPr>
            <p:nvPr userDrawn="1"/>
          </p:nvSpPr>
          <p:spPr bwMode="auto">
            <a:xfrm>
              <a:off x="4794527" y="3742217"/>
              <a:ext cx="149619" cy="122399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80" y="10"/>
                </a:cxn>
                <a:cxn ang="0">
                  <a:pos x="85" y="0"/>
                </a:cxn>
                <a:cxn ang="0">
                  <a:pos x="80" y="17"/>
                </a:cxn>
                <a:cxn ang="0">
                  <a:pos x="57" y="10"/>
                </a:cxn>
                <a:cxn ang="0">
                  <a:pos x="48" y="17"/>
                </a:cxn>
                <a:cxn ang="0">
                  <a:pos x="48" y="32"/>
                </a:cxn>
                <a:cxn ang="0">
                  <a:pos x="42" y="32"/>
                </a:cxn>
                <a:cxn ang="0">
                  <a:pos x="37" y="17"/>
                </a:cxn>
                <a:cxn ang="0">
                  <a:pos x="37" y="32"/>
                </a:cxn>
                <a:cxn ang="0">
                  <a:pos x="42" y="46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48" y="74"/>
                </a:cxn>
                <a:cxn ang="0">
                  <a:pos x="37" y="68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15" y="17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5" y="10"/>
                </a:cxn>
              </a:cxnLst>
              <a:rect l="0" t="0" r="r" b="b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" name="Freeform 215"/>
            <p:cNvSpPr>
              <a:spLocks/>
            </p:cNvSpPr>
            <p:nvPr userDrawn="1"/>
          </p:nvSpPr>
          <p:spPr bwMode="auto">
            <a:xfrm>
              <a:off x="4578020" y="3222848"/>
              <a:ext cx="45766" cy="3969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" name="Freeform 216"/>
            <p:cNvSpPr>
              <a:spLocks/>
            </p:cNvSpPr>
            <p:nvPr userDrawn="1"/>
          </p:nvSpPr>
          <p:spPr bwMode="auto">
            <a:xfrm>
              <a:off x="4578020" y="3262545"/>
              <a:ext cx="4576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" name="Freeform 217"/>
            <p:cNvSpPr>
              <a:spLocks/>
            </p:cNvSpPr>
            <p:nvPr userDrawn="1"/>
          </p:nvSpPr>
          <p:spPr bwMode="auto">
            <a:xfrm>
              <a:off x="4153807" y="3103757"/>
              <a:ext cx="200665" cy="352310"/>
            </a:xfrm>
            <a:custGeom>
              <a:avLst/>
              <a:gdLst/>
              <a:ahLst/>
              <a:cxnLst>
                <a:cxn ang="0">
                  <a:pos x="24" y="213"/>
                </a:cxn>
                <a:cxn ang="0">
                  <a:pos x="29" y="198"/>
                </a:cxn>
                <a:cxn ang="0">
                  <a:pos x="44" y="213"/>
                </a:cxn>
                <a:cxn ang="0">
                  <a:pos x="44" y="198"/>
                </a:cxn>
                <a:cxn ang="0">
                  <a:pos x="61" y="191"/>
                </a:cxn>
                <a:cxn ang="0">
                  <a:pos x="67" y="198"/>
                </a:cxn>
                <a:cxn ang="0">
                  <a:pos x="74" y="191"/>
                </a:cxn>
                <a:cxn ang="0">
                  <a:pos x="107" y="191"/>
                </a:cxn>
                <a:cxn ang="0">
                  <a:pos x="114" y="183"/>
                </a:cxn>
                <a:cxn ang="0">
                  <a:pos x="102" y="183"/>
                </a:cxn>
                <a:cxn ang="0">
                  <a:pos x="114" y="154"/>
                </a:cxn>
                <a:cxn ang="0">
                  <a:pos x="107" y="149"/>
                </a:cxn>
                <a:cxn ang="0">
                  <a:pos x="87" y="149"/>
                </a:cxn>
                <a:cxn ang="0">
                  <a:pos x="102" y="141"/>
                </a:cxn>
                <a:cxn ang="0">
                  <a:pos x="102" y="133"/>
                </a:cxn>
                <a:cxn ang="0">
                  <a:pos x="87" y="109"/>
                </a:cxn>
                <a:cxn ang="0">
                  <a:pos x="81" y="102"/>
                </a:cxn>
                <a:cxn ang="0">
                  <a:pos x="67" y="74"/>
                </a:cxn>
                <a:cxn ang="0">
                  <a:pos x="44" y="65"/>
                </a:cxn>
                <a:cxn ang="0">
                  <a:pos x="74" y="30"/>
                </a:cxn>
                <a:cxn ang="0">
                  <a:pos x="67" y="22"/>
                </a:cxn>
                <a:cxn ang="0">
                  <a:pos x="37" y="30"/>
                </a:cxn>
                <a:cxn ang="0">
                  <a:pos x="37" y="13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17" y="30"/>
                </a:cxn>
                <a:cxn ang="0">
                  <a:pos x="0" y="30"/>
                </a:cxn>
                <a:cxn ang="0">
                  <a:pos x="17" y="35"/>
                </a:cxn>
                <a:cxn ang="0">
                  <a:pos x="24" y="35"/>
                </a:cxn>
                <a:cxn ang="0">
                  <a:pos x="17" y="59"/>
                </a:cxn>
                <a:cxn ang="0">
                  <a:pos x="24" y="59"/>
                </a:cxn>
                <a:cxn ang="0">
                  <a:pos x="24" y="65"/>
                </a:cxn>
                <a:cxn ang="0">
                  <a:pos x="17" y="74"/>
                </a:cxn>
                <a:cxn ang="0">
                  <a:pos x="24" y="74"/>
                </a:cxn>
                <a:cxn ang="0">
                  <a:pos x="29" y="82"/>
                </a:cxn>
                <a:cxn ang="0">
                  <a:pos x="24" y="96"/>
                </a:cxn>
                <a:cxn ang="0">
                  <a:pos x="29" y="102"/>
                </a:cxn>
                <a:cxn ang="0">
                  <a:pos x="44" y="96"/>
                </a:cxn>
                <a:cxn ang="0">
                  <a:pos x="44" y="109"/>
                </a:cxn>
                <a:cxn ang="0">
                  <a:pos x="61" y="109"/>
                </a:cxn>
                <a:cxn ang="0">
                  <a:pos x="61" y="133"/>
                </a:cxn>
                <a:cxn ang="0">
                  <a:pos x="29" y="133"/>
                </a:cxn>
                <a:cxn ang="0">
                  <a:pos x="37" y="141"/>
                </a:cxn>
                <a:cxn ang="0">
                  <a:pos x="29" y="149"/>
                </a:cxn>
                <a:cxn ang="0">
                  <a:pos x="37" y="149"/>
                </a:cxn>
                <a:cxn ang="0">
                  <a:pos x="37" y="154"/>
                </a:cxn>
                <a:cxn ang="0">
                  <a:pos x="24" y="161"/>
                </a:cxn>
                <a:cxn ang="0">
                  <a:pos x="29" y="175"/>
                </a:cxn>
                <a:cxn ang="0">
                  <a:pos x="37" y="175"/>
                </a:cxn>
                <a:cxn ang="0">
                  <a:pos x="44" y="183"/>
                </a:cxn>
                <a:cxn ang="0">
                  <a:pos x="61" y="175"/>
                </a:cxn>
                <a:cxn ang="0">
                  <a:pos x="61" y="183"/>
                </a:cxn>
                <a:cxn ang="0">
                  <a:pos x="37" y="183"/>
                </a:cxn>
                <a:cxn ang="0">
                  <a:pos x="24" y="213"/>
                </a:cxn>
                <a:cxn ang="0">
                  <a:pos x="24" y="213"/>
                </a:cxn>
                <a:cxn ang="0">
                  <a:pos x="24" y="213"/>
                </a:cxn>
              </a:cxnLst>
              <a:rect l="0" t="0" r="r" b="b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2" name="Freeform 218"/>
            <p:cNvSpPr>
              <a:spLocks/>
            </p:cNvSpPr>
            <p:nvPr userDrawn="1"/>
          </p:nvSpPr>
          <p:spPr bwMode="auto">
            <a:xfrm>
              <a:off x="4523453" y="3695904"/>
              <a:ext cx="40485" cy="6285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0"/>
                </a:cxn>
                <a:cxn ang="0">
                  <a:pos x="23" y="38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3" name="Freeform 219"/>
            <p:cNvSpPr>
              <a:spLocks/>
            </p:cNvSpPr>
            <p:nvPr userDrawn="1"/>
          </p:nvSpPr>
          <p:spPr bwMode="auto">
            <a:xfrm>
              <a:off x="4507611" y="3758757"/>
              <a:ext cx="51046" cy="72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6"/>
                </a:cxn>
                <a:cxn ang="0">
                  <a:pos x="9" y="44"/>
                </a:cxn>
                <a:cxn ang="0">
                  <a:pos x="20" y="36"/>
                </a:cxn>
                <a:cxn ang="0">
                  <a:pos x="29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4" name="Freeform 220"/>
            <p:cNvSpPr>
              <a:spLocks/>
            </p:cNvSpPr>
            <p:nvPr userDrawn="1"/>
          </p:nvSpPr>
          <p:spPr bwMode="auto">
            <a:xfrm>
              <a:off x="4614985" y="3856345"/>
              <a:ext cx="79210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1" y="29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5" name="Freeform 221"/>
            <p:cNvSpPr>
              <a:spLocks/>
            </p:cNvSpPr>
            <p:nvPr userDrawn="1"/>
          </p:nvSpPr>
          <p:spPr bwMode="auto">
            <a:xfrm>
              <a:off x="4817410" y="3856345"/>
              <a:ext cx="52807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9"/>
                </a:cxn>
                <a:cxn ang="0">
                  <a:pos x="7" y="29"/>
                </a:cxn>
                <a:cxn ang="0">
                  <a:pos x="30" y="29"/>
                </a:cxn>
                <a:cxn ang="0">
                  <a:pos x="24" y="9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6" name="Freeform 222"/>
            <p:cNvSpPr>
              <a:spLocks/>
            </p:cNvSpPr>
            <p:nvPr userDrawn="1"/>
          </p:nvSpPr>
          <p:spPr bwMode="auto">
            <a:xfrm>
              <a:off x="4370314" y="3795146"/>
              <a:ext cx="36965" cy="446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27"/>
                </a:cxn>
                <a:cxn ang="0">
                  <a:pos x="21" y="14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7" name="Freeform 223"/>
            <p:cNvSpPr>
              <a:spLocks/>
            </p:cNvSpPr>
            <p:nvPr userDrawn="1"/>
          </p:nvSpPr>
          <p:spPr bwMode="auto">
            <a:xfrm>
              <a:off x="4782206" y="3712444"/>
              <a:ext cx="47526" cy="94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27" y="30"/>
                </a:cxn>
                <a:cxn ang="0">
                  <a:pos x="27" y="35"/>
                </a:cxn>
                <a:cxn ang="0">
                  <a:pos x="8" y="57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8" name="Freeform 224"/>
            <p:cNvSpPr>
              <a:spLocks/>
            </p:cNvSpPr>
            <p:nvPr userDrawn="1"/>
          </p:nvSpPr>
          <p:spPr bwMode="auto">
            <a:xfrm>
              <a:off x="4859655" y="3656207"/>
              <a:ext cx="137297" cy="102550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8" y="17"/>
                </a:cxn>
                <a:cxn ang="0">
                  <a:pos x="72" y="17"/>
                </a:cxn>
                <a:cxn ang="0">
                  <a:pos x="67" y="32"/>
                </a:cxn>
                <a:cxn ang="0">
                  <a:pos x="72" y="47"/>
                </a:cxn>
                <a:cxn ang="0">
                  <a:pos x="57" y="47"/>
                </a:cxn>
                <a:cxn ang="0">
                  <a:pos x="45" y="62"/>
                </a:cxn>
                <a:cxn ang="0">
                  <a:pos x="21" y="56"/>
                </a:cxn>
                <a:cxn ang="0">
                  <a:pos x="6" y="56"/>
                </a:cxn>
                <a:cxn ang="0">
                  <a:pos x="6" y="47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45" y="17"/>
                </a:cxn>
                <a:cxn ang="0">
                  <a:pos x="57" y="0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9" name="Freeform 225"/>
            <p:cNvSpPr>
              <a:spLocks/>
            </p:cNvSpPr>
            <p:nvPr userDrawn="1"/>
          </p:nvSpPr>
          <p:spPr bwMode="auto">
            <a:xfrm>
              <a:off x="4708276" y="3495765"/>
              <a:ext cx="151379" cy="114129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49" y="52"/>
                </a:cxn>
                <a:cxn ang="0">
                  <a:pos x="64" y="52"/>
                </a:cxn>
                <a:cxn ang="0">
                  <a:pos x="71" y="22"/>
                </a:cxn>
                <a:cxn ang="0">
                  <a:pos x="86" y="22"/>
                </a:cxn>
                <a:cxn ang="0">
                  <a:pos x="71" y="6"/>
                </a:cxn>
                <a:cxn ang="0">
                  <a:pos x="55" y="0"/>
                </a:cxn>
                <a:cxn ang="0">
                  <a:pos x="20" y="22"/>
                </a:cxn>
                <a:cxn ang="0">
                  <a:pos x="7" y="22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20" y="69"/>
                </a:cxn>
                <a:cxn ang="0">
                  <a:pos x="29" y="69"/>
                </a:cxn>
                <a:cxn ang="0">
                  <a:pos x="29" y="69"/>
                </a:cxn>
              </a:cxnLst>
              <a:rect l="0" t="0" r="r" b="b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" name="Freeform 226"/>
            <p:cNvSpPr>
              <a:spLocks/>
            </p:cNvSpPr>
            <p:nvPr userDrawn="1"/>
          </p:nvSpPr>
          <p:spPr bwMode="auto">
            <a:xfrm>
              <a:off x="4641388" y="3573505"/>
              <a:ext cx="140818" cy="13893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8" y="23"/>
                </a:cxn>
                <a:cxn ang="0">
                  <a:pos x="67" y="23"/>
                </a:cxn>
                <a:cxn ang="0">
                  <a:pos x="80" y="30"/>
                </a:cxn>
                <a:cxn ang="0">
                  <a:pos x="80" y="38"/>
                </a:cxn>
                <a:cxn ang="0">
                  <a:pos x="67" y="38"/>
                </a:cxn>
                <a:cxn ang="0">
                  <a:pos x="67" y="30"/>
                </a:cxn>
                <a:cxn ang="0">
                  <a:pos x="45" y="23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30" y="30"/>
                </a:cxn>
                <a:cxn ang="0">
                  <a:pos x="38" y="38"/>
                </a:cxn>
                <a:cxn ang="0">
                  <a:pos x="52" y="69"/>
                </a:cxn>
                <a:cxn ang="0">
                  <a:pos x="58" y="77"/>
                </a:cxn>
                <a:cxn ang="0">
                  <a:pos x="58" y="84"/>
                </a:cxn>
                <a:cxn ang="0">
                  <a:pos x="45" y="69"/>
                </a:cxn>
                <a:cxn ang="0">
                  <a:pos x="38" y="69"/>
                </a:cxn>
                <a:cxn ang="0">
                  <a:pos x="16" y="52"/>
                </a:cxn>
                <a:cxn ang="0">
                  <a:pos x="16" y="30"/>
                </a:cxn>
                <a:cxn ang="0">
                  <a:pos x="8" y="30"/>
                </a:cxn>
                <a:cxn ang="0">
                  <a:pos x="0" y="38"/>
                </a:cxn>
                <a:cxn ang="0">
                  <a:pos x="0" y="23"/>
                </a:cxn>
                <a:cxn ang="0">
                  <a:pos x="16" y="23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" name="Freeform 227"/>
            <p:cNvSpPr>
              <a:spLocks/>
            </p:cNvSpPr>
            <p:nvPr userDrawn="1"/>
          </p:nvSpPr>
          <p:spPr bwMode="auto">
            <a:xfrm>
              <a:off x="4759323" y="3585083"/>
              <a:ext cx="110894" cy="148864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20" y="0"/>
                </a:cxn>
                <a:cxn ang="0">
                  <a:pos x="35" y="31"/>
                </a:cxn>
                <a:cxn ang="0">
                  <a:pos x="57" y="31"/>
                </a:cxn>
                <a:cxn ang="0">
                  <a:pos x="57" y="52"/>
                </a:cxn>
                <a:cxn ang="0">
                  <a:pos x="63" y="67"/>
                </a:cxn>
                <a:cxn ang="0">
                  <a:pos x="57" y="75"/>
                </a:cxn>
                <a:cxn ang="0">
                  <a:pos x="35" y="75"/>
                </a:cxn>
                <a:cxn ang="0">
                  <a:pos x="26" y="90"/>
                </a:cxn>
                <a:cxn ang="0">
                  <a:pos x="20" y="75"/>
                </a:cxn>
                <a:cxn ang="0">
                  <a:pos x="20" y="67"/>
                </a:cxn>
                <a:cxn ang="0">
                  <a:pos x="13" y="6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3" y="31"/>
                </a:cxn>
              </a:cxnLst>
              <a:rect l="0" t="0" r="r" b="b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2" name="Freeform 228"/>
            <p:cNvSpPr>
              <a:spLocks/>
            </p:cNvSpPr>
            <p:nvPr userDrawn="1"/>
          </p:nvSpPr>
          <p:spPr bwMode="auto">
            <a:xfrm>
              <a:off x="4808609" y="3712444"/>
              <a:ext cx="61608" cy="4631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5" y="13"/>
                </a:cxn>
                <a:cxn ang="0">
                  <a:pos x="35" y="20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rect l="0" t="0" r="r" b="b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29"/>
            <p:cNvSpPr>
              <a:spLocks/>
            </p:cNvSpPr>
            <p:nvPr userDrawn="1"/>
          </p:nvSpPr>
          <p:spPr bwMode="auto">
            <a:xfrm>
              <a:off x="4694195" y="3606585"/>
              <a:ext cx="88011" cy="86010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22" y="45"/>
                </a:cxn>
                <a:cxn ang="0">
                  <a:pos x="28" y="52"/>
                </a:cxn>
                <a:cxn ang="0">
                  <a:pos x="37" y="45"/>
                </a:cxn>
                <a:cxn ang="0">
                  <a:pos x="50" y="45"/>
                </a:cxn>
                <a:cxn ang="0">
                  <a:pos x="50" y="17"/>
                </a:cxn>
                <a:cxn ang="0">
                  <a:pos x="37" y="17"/>
                </a:cxn>
                <a:cxn ang="0">
                  <a:pos x="37" y="8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7"/>
                </a:cxn>
              </a:cxnLst>
              <a:rect l="0" t="0" r="r" b="b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30"/>
            <p:cNvSpPr>
              <a:spLocks/>
            </p:cNvSpPr>
            <p:nvPr userDrawn="1"/>
          </p:nvSpPr>
          <p:spPr bwMode="auto">
            <a:xfrm>
              <a:off x="4602663" y="3409755"/>
              <a:ext cx="156660" cy="86010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75" y="15"/>
                </a:cxn>
                <a:cxn ang="0">
                  <a:pos x="69" y="15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0" y="8"/>
                </a:cxn>
                <a:cxn ang="0">
                  <a:pos x="0" y="15"/>
                </a:cxn>
                <a:cxn ang="0">
                  <a:pos x="12" y="37"/>
                </a:cxn>
                <a:cxn ang="0">
                  <a:pos x="27" y="52"/>
                </a:cxn>
                <a:cxn ang="0">
                  <a:pos x="42" y="52"/>
                </a:cxn>
                <a:cxn ang="0">
                  <a:pos x="42" y="45"/>
                </a:cxn>
                <a:cxn ang="0">
                  <a:pos x="69" y="52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37"/>
                </a:cxn>
              </a:cxnLst>
              <a:rect l="0" t="0" r="r" b="b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31"/>
            <p:cNvSpPr>
              <a:spLocks/>
            </p:cNvSpPr>
            <p:nvPr userDrawn="1"/>
          </p:nvSpPr>
          <p:spPr bwMode="auto">
            <a:xfrm>
              <a:off x="4720598" y="3467646"/>
              <a:ext cx="139057" cy="66162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57" y="0"/>
                </a:cxn>
                <a:cxn ang="0">
                  <a:pos x="42" y="1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0" y="40"/>
                </a:cxn>
                <a:cxn ang="0">
                  <a:pos x="13" y="40"/>
                </a:cxn>
                <a:cxn ang="0">
                  <a:pos x="48" y="18"/>
                </a:cxn>
                <a:cxn ang="0">
                  <a:pos x="64" y="25"/>
                </a:cxn>
                <a:cxn ang="0">
                  <a:pos x="79" y="10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32"/>
            <p:cNvSpPr>
              <a:spLocks/>
            </p:cNvSpPr>
            <p:nvPr userDrawn="1"/>
          </p:nvSpPr>
          <p:spPr bwMode="auto">
            <a:xfrm>
              <a:off x="4472407" y="3548694"/>
              <a:ext cx="100333" cy="61199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9" y="20"/>
                </a:cxn>
                <a:cxn ang="0">
                  <a:pos x="42" y="20"/>
                </a:cxn>
                <a:cxn ang="0">
                  <a:pos x="42" y="15"/>
                </a:cxn>
                <a:cxn ang="0">
                  <a:pos x="50" y="20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9" y="15"/>
                </a:cxn>
                <a:cxn ang="0">
                  <a:pos x="9" y="37"/>
                </a:cxn>
                <a:cxn ang="0">
                  <a:pos x="14" y="37"/>
                </a:cxn>
                <a:cxn ang="0">
                  <a:pos x="14" y="37"/>
                </a:cxn>
              </a:cxnLst>
              <a:rect l="0" t="0" r="r" b="b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33"/>
            <p:cNvSpPr>
              <a:spLocks/>
            </p:cNvSpPr>
            <p:nvPr userDrawn="1"/>
          </p:nvSpPr>
          <p:spPr bwMode="auto">
            <a:xfrm>
              <a:off x="4641388" y="3553656"/>
              <a:ext cx="66888" cy="52929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0" y="10"/>
                </a:cxn>
                <a:cxn ang="0">
                  <a:pos x="15" y="32"/>
                </a:cxn>
                <a:cxn ang="0">
                  <a:pos x="0" y="32"/>
                </a:cxn>
                <a:cxn ang="0">
                  <a:pos x="0" y="1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10"/>
                </a:cxn>
              </a:cxnLst>
              <a:rect l="0" t="0" r="r" b="b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34"/>
            <p:cNvSpPr>
              <a:spLocks/>
            </p:cNvSpPr>
            <p:nvPr userDrawn="1"/>
          </p:nvSpPr>
          <p:spPr bwMode="auto">
            <a:xfrm>
              <a:off x="4741720" y="3687633"/>
              <a:ext cx="52807" cy="463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28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1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5 Europa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4881569" y="1449389"/>
            <a:ext cx="6975071" cy="5002872"/>
            <a:chOff x="1828800" y="1449389"/>
            <a:chExt cx="6975071" cy="5002872"/>
          </a:xfrm>
        </p:grpSpPr>
        <p:sp>
          <p:nvSpPr>
            <p:cNvPr id="138" name="Freeform 2"/>
            <p:cNvSpPr>
              <a:spLocks/>
            </p:cNvSpPr>
            <p:nvPr userDrawn="1"/>
          </p:nvSpPr>
          <p:spPr bwMode="auto">
            <a:xfrm>
              <a:off x="5165556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3"/>
            <p:cNvSpPr>
              <a:spLocks/>
            </p:cNvSpPr>
            <p:nvPr userDrawn="1"/>
          </p:nvSpPr>
          <p:spPr bwMode="auto">
            <a:xfrm>
              <a:off x="5165556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4"/>
            <p:cNvSpPr>
              <a:spLocks/>
            </p:cNvSpPr>
            <p:nvPr userDrawn="1"/>
          </p:nvSpPr>
          <p:spPr bwMode="auto">
            <a:xfrm>
              <a:off x="5432436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5"/>
            <p:cNvSpPr>
              <a:spLocks/>
            </p:cNvSpPr>
            <p:nvPr userDrawn="1"/>
          </p:nvSpPr>
          <p:spPr bwMode="auto">
            <a:xfrm>
              <a:off x="5432436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6"/>
            <p:cNvSpPr>
              <a:spLocks/>
            </p:cNvSpPr>
            <p:nvPr userDrawn="1"/>
          </p:nvSpPr>
          <p:spPr bwMode="auto">
            <a:xfrm>
              <a:off x="5432436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7"/>
            <p:cNvSpPr>
              <a:spLocks/>
            </p:cNvSpPr>
            <p:nvPr userDrawn="1"/>
          </p:nvSpPr>
          <p:spPr bwMode="auto">
            <a:xfrm>
              <a:off x="5432436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8"/>
            <p:cNvSpPr>
              <a:spLocks/>
            </p:cNvSpPr>
            <p:nvPr userDrawn="1"/>
          </p:nvSpPr>
          <p:spPr bwMode="auto">
            <a:xfrm>
              <a:off x="5322367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Freeform 9"/>
            <p:cNvSpPr>
              <a:spLocks/>
            </p:cNvSpPr>
            <p:nvPr userDrawn="1"/>
          </p:nvSpPr>
          <p:spPr bwMode="auto">
            <a:xfrm>
              <a:off x="5322367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10"/>
            <p:cNvSpPr>
              <a:spLocks/>
            </p:cNvSpPr>
            <p:nvPr userDrawn="1"/>
          </p:nvSpPr>
          <p:spPr bwMode="auto">
            <a:xfrm>
              <a:off x="3648712" y="3934239"/>
              <a:ext cx="364887" cy="322669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2" y="0"/>
                </a:cxn>
                <a:cxn ang="0">
                  <a:pos x="31" y="7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24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4" y="33"/>
                </a:cxn>
                <a:cxn ang="0">
                  <a:pos x="33" y="45"/>
                </a:cxn>
                <a:cxn ang="0">
                  <a:pos x="36" y="59"/>
                </a:cxn>
                <a:cxn ang="0">
                  <a:pos x="38" y="59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50" y="57"/>
                </a:cxn>
                <a:cxn ang="0">
                  <a:pos x="52" y="59"/>
                </a:cxn>
                <a:cxn ang="0">
                  <a:pos x="54" y="62"/>
                </a:cxn>
                <a:cxn ang="0">
                  <a:pos x="54" y="66"/>
                </a:cxn>
                <a:cxn ang="0">
                  <a:pos x="57" y="69"/>
                </a:cxn>
                <a:cxn ang="0">
                  <a:pos x="54" y="69"/>
                </a:cxn>
                <a:cxn ang="0">
                  <a:pos x="54" y="71"/>
                </a:cxn>
                <a:cxn ang="0">
                  <a:pos x="71" y="78"/>
                </a:cxn>
                <a:cxn ang="0">
                  <a:pos x="73" y="78"/>
                </a:cxn>
                <a:cxn ang="0">
                  <a:pos x="73" y="62"/>
                </a:cxn>
                <a:cxn ang="0">
                  <a:pos x="76" y="59"/>
                </a:cxn>
                <a:cxn ang="0">
                  <a:pos x="83" y="52"/>
                </a:cxn>
                <a:cxn ang="0">
                  <a:pos x="88" y="48"/>
                </a:cxn>
                <a:cxn ang="0">
                  <a:pos x="85" y="33"/>
                </a:cxn>
                <a:cxn ang="0">
                  <a:pos x="83" y="31"/>
                </a:cxn>
                <a:cxn ang="0">
                  <a:pos x="78" y="31"/>
                </a:cxn>
                <a:cxn ang="0">
                  <a:pos x="73" y="26"/>
                </a:cxn>
                <a:cxn ang="0">
                  <a:pos x="73" y="14"/>
                </a:cxn>
                <a:cxn ang="0">
                  <a:pos x="62" y="5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88" h="78">
                  <a:moveTo>
                    <a:pt x="62" y="5"/>
                  </a:moveTo>
                  <a:lnTo>
                    <a:pt x="62" y="5"/>
                  </a:lnTo>
                  <a:lnTo>
                    <a:pt x="52" y="0"/>
                  </a:lnTo>
                  <a:lnTo>
                    <a:pt x="31" y="7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33" y="4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50" y="57"/>
                  </a:lnTo>
                  <a:lnTo>
                    <a:pt x="52" y="59"/>
                  </a:lnTo>
                  <a:lnTo>
                    <a:pt x="54" y="62"/>
                  </a:lnTo>
                  <a:lnTo>
                    <a:pt x="54" y="66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3" y="62"/>
                  </a:lnTo>
                  <a:lnTo>
                    <a:pt x="76" y="59"/>
                  </a:lnTo>
                  <a:lnTo>
                    <a:pt x="83" y="52"/>
                  </a:lnTo>
                  <a:lnTo>
                    <a:pt x="88" y="48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3" y="26"/>
                  </a:lnTo>
                  <a:lnTo>
                    <a:pt x="73" y="14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11"/>
            <p:cNvSpPr>
              <a:spLocks/>
            </p:cNvSpPr>
            <p:nvPr userDrawn="1"/>
          </p:nvSpPr>
          <p:spPr bwMode="auto">
            <a:xfrm>
              <a:off x="3353184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12"/>
            <p:cNvSpPr>
              <a:spLocks/>
            </p:cNvSpPr>
            <p:nvPr userDrawn="1"/>
          </p:nvSpPr>
          <p:spPr bwMode="auto">
            <a:xfrm>
              <a:off x="3353184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13"/>
            <p:cNvSpPr>
              <a:spLocks/>
            </p:cNvSpPr>
            <p:nvPr userDrawn="1"/>
          </p:nvSpPr>
          <p:spPr bwMode="auto">
            <a:xfrm>
              <a:off x="3353184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Freeform 14"/>
            <p:cNvSpPr>
              <a:spLocks/>
            </p:cNvSpPr>
            <p:nvPr userDrawn="1"/>
          </p:nvSpPr>
          <p:spPr bwMode="auto">
            <a:xfrm>
              <a:off x="3353184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Freeform 15"/>
            <p:cNvSpPr>
              <a:spLocks/>
            </p:cNvSpPr>
            <p:nvPr userDrawn="1"/>
          </p:nvSpPr>
          <p:spPr bwMode="auto">
            <a:xfrm>
              <a:off x="3353184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Freeform 16"/>
            <p:cNvSpPr>
              <a:spLocks/>
            </p:cNvSpPr>
            <p:nvPr userDrawn="1"/>
          </p:nvSpPr>
          <p:spPr bwMode="auto">
            <a:xfrm>
              <a:off x="1828800" y="5303319"/>
              <a:ext cx="530745" cy="842859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0" y="123"/>
                </a:cxn>
                <a:cxn ang="0">
                  <a:pos x="5" y="127"/>
                </a:cxn>
                <a:cxn ang="0">
                  <a:pos x="7" y="134"/>
                </a:cxn>
                <a:cxn ang="0">
                  <a:pos x="7" y="137"/>
                </a:cxn>
                <a:cxn ang="0">
                  <a:pos x="21" y="137"/>
                </a:cxn>
                <a:cxn ang="0">
                  <a:pos x="19" y="139"/>
                </a:cxn>
                <a:cxn ang="0">
                  <a:pos x="17" y="141"/>
                </a:cxn>
                <a:cxn ang="0">
                  <a:pos x="0" y="191"/>
                </a:cxn>
                <a:cxn ang="0">
                  <a:pos x="0" y="193"/>
                </a:cxn>
                <a:cxn ang="0">
                  <a:pos x="47" y="203"/>
                </a:cxn>
                <a:cxn ang="0">
                  <a:pos x="50" y="201"/>
                </a:cxn>
                <a:cxn ang="0">
                  <a:pos x="52" y="198"/>
                </a:cxn>
                <a:cxn ang="0">
                  <a:pos x="52" y="186"/>
                </a:cxn>
                <a:cxn ang="0">
                  <a:pos x="71" y="172"/>
                </a:cxn>
                <a:cxn ang="0">
                  <a:pos x="73" y="165"/>
                </a:cxn>
                <a:cxn ang="0">
                  <a:pos x="69" y="144"/>
                </a:cxn>
                <a:cxn ang="0">
                  <a:pos x="80" y="130"/>
                </a:cxn>
                <a:cxn ang="0">
                  <a:pos x="76" y="106"/>
                </a:cxn>
                <a:cxn ang="0">
                  <a:pos x="76" y="101"/>
                </a:cxn>
                <a:cxn ang="0">
                  <a:pos x="87" y="101"/>
                </a:cxn>
                <a:cxn ang="0">
                  <a:pos x="95" y="97"/>
                </a:cxn>
                <a:cxn ang="0">
                  <a:pos x="95" y="87"/>
                </a:cxn>
                <a:cxn ang="0">
                  <a:pos x="95" y="85"/>
                </a:cxn>
                <a:cxn ang="0">
                  <a:pos x="111" y="47"/>
                </a:cxn>
                <a:cxn ang="0">
                  <a:pos x="128" y="33"/>
                </a:cxn>
                <a:cxn ang="0">
                  <a:pos x="128" y="30"/>
                </a:cxn>
                <a:cxn ang="0">
                  <a:pos x="123" y="19"/>
                </a:cxn>
                <a:cxn ang="0">
                  <a:pos x="78" y="9"/>
                </a:cxn>
                <a:cxn ang="0">
                  <a:pos x="76" y="7"/>
                </a:cxn>
                <a:cxn ang="0">
                  <a:pos x="76" y="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128" h="203">
                  <a:moveTo>
                    <a:pt x="52" y="4"/>
                  </a:moveTo>
                  <a:lnTo>
                    <a:pt x="52" y="4"/>
                  </a:lnTo>
                  <a:lnTo>
                    <a:pt x="0" y="123"/>
                  </a:lnTo>
                  <a:lnTo>
                    <a:pt x="5" y="127"/>
                  </a:lnTo>
                  <a:lnTo>
                    <a:pt x="7" y="134"/>
                  </a:lnTo>
                  <a:lnTo>
                    <a:pt x="7" y="137"/>
                  </a:lnTo>
                  <a:lnTo>
                    <a:pt x="21" y="137"/>
                  </a:lnTo>
                  <a:lnTo>
                    <a:pt x="19" y="139"/>
                  </a:lnTo>
                  <a:lnTo>
                    <a:pt x="17" y="141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47" y="203"/>
                  </a:lnTo>
                  <a:lnTo>
                    <a:pt x="50" y="201"/>
                  </a:lnTo>
                  <a:lnTo>
                    <a:pt x="52" y="198"/>
                  </a:lnTo>
                  <a:lnTo>
                    <a:pt x="52" y="186"/>
                  </a:lnTo>
                  <a:lnTo>
                    <a:pt x="71" y="172"/>
                  </a:lnTo>
                  <a:lnTo>
                    <a:pt x="73" y="165"/>
                  </a:lnTo>
                  <a:lnTo>
                    <a:pt x="69" y="144"/>
                  </a:lnTo>
                  <a:lnTo>
                    <a:pt x="80" y="130"/>
                  </a:lnTo>
                  <a:lnTo>
                    <a:pt x="76" y="106"/>
                  </a:lnTo>
                  <a:lnTo>
                    <a:pt x="76" y="101"/>
                  </a:lnTo>
                  <a:lnTo>
                    <a:pt x="87" y="101"/>
                  </a:lnTo>
                  <a:lnTo>
                    <a:pt x="95" y="97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111" y="47"/>
                  </a:lnTo>
                  <a:lnTo>
                    <a:pt x="128" y="33"/>
                  </a:lnTo>
                  <a:lnTo>
                    <a:pt x="128" y="30"/>
                  </a:lnTo>
                  <a:lnTo>
                    <a:pt x="123" y="19"/>
                  </a:lnTo>
                  <a:lnTo>
                    <a:pt x="78" y="9"/>
                  </a:lnTo>
                  <a:lnTo>
                    <a:pt x="76" y="7"/>
                  </a:lnTo>
                  <a:lnTo>
                    <a:pt x="76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17"/>
            <p:cNvSpPr>
              <a:spLocks/>
            </p:cNvSpPr>
            <p:nvPr userDrawn="1"/>
          </p:nvSpPr>
          <p:spPr bwMode="auto">
            <a:xfrm>
              <a:off x="2780221" y="3974950"/>
              <a:ext cx="1432408" cy="1501766"/>
            </a:xfrm>
            <a:custGeom>
              <a:avLst/>
              <a:gdLst/>
              <a:ahLst/>
              <a:cxnLst>
                <a:cxn ang="0">
                  <a:pos x="7" y="78"/>
                </a:cxn>
                <a:cxn ang="0">
                  <a:pos x="31" y="73"/>
                </a:cxn>
                <a:cxn ang="0">
                  <a:pos x="36" y="73"/>
                </a:cxn>
                <a:cxn ang="0">
                  <a:pos x="57" y="87"/>
                </a:cxn>
                <a:cxn ang="0">
                  <a:pos x="71" y="87"/>
                </a:cxn>
                <a:cxn ang="0">
                  <a:pos x="85" y="90"/>
                </a:cxn>
                <a:cxn ang="0">
                  <a:pos x="88" y="87"/>
                </a:cxn>
                <a:cxn ang="0">
                  <a:pos x="85" y="49"/>
                </a:cxn>
                <a:cxn ang="0">
                  <a:pos x="99" y="49"/>
                </a:cxn>
                <a:cxn ang="0">
                  <a:pos x="102" y="59"/>
                </a:cxn>
                <a:cxn ang="0">
                  <a:pos x="147" y="61"/>
                </a:cxn>
                <a:cxn ang="0">
                  <a:pos x="135" y="56"/>
                </a:cxn>
                <a:cxn ang="0">
                  <a:pos x="177" y="28"/>
                </a:cxn>
                <a:cxn ang="0">
                  <a:pos x="187" y="4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208" y="12"/>
                </a:cxn>
                <a:cxn ang="0">
                  <a:pos x="218" y="16"/>
                </a:cxn>
                <a:cxn ang="0">
                  <a:pos x="222" y="23"/>
                </a:cxn>
                <a:cxn ang="0">
                  <a:pos x="248" y="49"/>
                </a:cxn>
                <a:cxn ang="0">
                  <a:pos x="255" y="47"/>
                </a:cxn>
                <a:cxn ang="0">
                  <a:pos x="265" y="56"/>
                </a:cxn>
                <a:cxn ang="0">
                  <a:pos x="262" y="61"/>
                </a:cxn>
                <a:cxn ang="0">
                  <a:pos x="307" y="85"/>
                </a:cxn>
                <a:cxn ang="0">
                  <a:pos x="343" y="97"/>
                </a:cxn>
                <a:cxn ang="0">
                  <a:pos x="322" y="156"/>
                </a:cxn>
                <a:cxn ang="0">
                  <a:pos x="312" y="156"/>
                </a:cxn>
                <a:cxn ang="0">
                  <a:pos x="312" y="160"/>
                </a:cxn>
                <a:cxn ang="0">
                  <a:pos x="284" y="210"/>
                </a:cxn>
                <a:cxn ang="0">
                  <a:pos x="293" y="201"/>
                </a:cxn>
                <a:cxn ang="0">
                  <a:pos x="305" y="215"/>
                </a:cxn>
                <a:cxn ang="0">
                  <a:pos x="310" y="222"/>
                </a:cxn>
                <a:cxn ang="0">
                  <a:pos x="305" y="224"/>
                </a:cxn>
                <a:cxn ang="0">
                  <a:pos x="305" y="250"/>
                </a:cxn>
                <a:cxn ang="0">
                  <a:pos x="307" y="269"/>
                </a:cxn>
                <a:cxn ang="0">
                  <a:pos x="310" y="290"/>
                </a:cxn>
                <a:cxn ang="0">
                  <a:pos x="324" y="309"/>
                </a:cxn>
                <a:cxn ang="0">
                  <a:pos x="298" y="331"/>
                </a:cxn>
                <a:cxn ang="0">
                  <a:pos x="274" y="338"/>
                </a:cxn>
                <a:cxn ang="0">
                  <a:pos x="246" y="326"/>
                </a:cxn>
                <a:cxn ang="0">
                  <a:pos x="222" y="316"/>
                </a:cxn>
                <a:cxn ang="0">
                  <a:pos x="189" y="342"/>
                </a:cxn>
                <a:cxn ang="0">
                  <a:pos x="192" y="361"/>
                </a:cxn>
                <a:cxn ang="0">
                  <a:pos x="144" y="349"/>
                </a:cxn>
                <a:cxn ang="0">
                  <a:pos x="125" y="340"/>
                </a:cxn>
                <a:cxn ang="0">
                  <a:pos x="45" y="305"/>
                </a:cxn>
                <a:cxn ang="0">
                  <a:pos x="52" y="305"/>
                </a:cxn>
                <a:cxn ang="0">
                  <a:pos x="71" y="262"/>
                </a:cxn>
                <a:cxn ang="0">
                  <a:pos x="69" y="260"/>
                </a:cxn>
                <a:cxn ang="0">
                  <a:pos x="76" y="227"/>
                </a:cxn>
                <a:cxn ang="0">
                  <a:pos x="81" y="196"/>
                </a:cxn>
                <a:cxn ang="0">
                  <a:pos x="83" y="184"/>
                </a:cxn>
                <a:cxn ang="0">
                  <a:pos x="64" y="163"/>
                </a:cxn>
                <a:cxn ang="0">
                  <a:pos x="71" y="146"/>
                </a:cxn>
                <a:cxn ang="0">
                  <a:pos x="55" y="132"/>
                </a:cxn>
                <a:cxn ang="0">
                  <a:pos x="45" y="132"/>
                </a:cxn>
                <a:cxn ang="0">
                  <a:pos x="43" y="125"/>
                </a:cxn>
                <a:cxn ang="0">
                  <a:pos x="14" y="111"/>
                </a:cxn>
                <a:cxn ang="0">
                  <a:pos x="0" y="80"/>
                </a:cxn>
              </a:cxnLst>
              <a:rect l="0" t="0" r="r" b="b"/>
              <a:pathLst>
                <a:path w="343" h="361">
                  <a:moveTo>
                    <a:pt x="0" y="80"/>
                  </a:moveTo>
                  <a:lnTo>
                    <a:pt x="7" y="78"/>
                  </a:lnTo>
                  <a:lnTo>
                    <a:pt x="29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5" y="75"/>
                  </a:lnTo>
                  <a:lnTo>
                    <a:pt x="57" y="87"/>
                  </a:lnTo>
                  <a:lnTo>
                    <a:pt x="66" y="85"/>
                  </a:lnTo>
                  <a:lnTo>
                    <a:pt x="71" y="87"/>
                  </a:lnTo>
                  <a:lnTo>
                    <a:pt x="78" y="85"/>
                  </a:lnTo>
                  <a:lnTo>
                    <a:pt x="85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5" y="49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102" y="59"/>
                  </a:lnTo>
                  <a:lnTo>
                    <a:pt x="130" y="66"/>
                  </a:lnTo>
                  <a:lnTo>
                    <a:pt x="147" y="61"/>
                  </a:lnTo>
                  <a:lnTo>
                    <a:pt x="137" y="59"/>
                  </a:lnTo>
                  <a:lnTo>
                    <a:pt x="135" y="56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82" y="7"/>
                  </a:lnTo>
                  <a:lnTo>
                    <a:pt x="187" y="4"/>
                  </a:lnTo>
                  <a:lnTo>
                    <a:pt x="206" y="2"/>
                  </a:lnTo>
                  <a:lnTo>
                    <a:pt x="208" y="0"/>
                  </a:lnTo>
                  <a:lnTo>
                    <a:pt x="208" y="12"/>
                  </a:lnTo>
                  <a:lnTo>
                    <a:pt x="215" y="16"/>
                  </a:lnTo>
                  <a:lnTo>
                    <a:pt x="218" y="16"/>
                  </a:lnTo>
                  <a:lnTo>
                    <a:pt x="220" y="16"/>
                  </a:lnTo>
                  <a:lnTo>
                    <a:pt x="222" y="23"/>
                  </a:lnTo>
                  <a:lnTo>
                    <a:pt x="239" y="35"/>
                  </a:lnTo>
                  <a:lnTo>
                    <a:pt x="248" y="49"/>
                  </a:lnTo>
                  <a:lnTo>
                    <a:pt x="253" y="49"/>
                  </a:lnTo>
                  <a:lnTo>
                    <a:pt x="255" y="47"/>
                  </a:lnTo>
                  <a:lnTo>
                    <a:pt x="262" y="52"/>
                  </a:lnTo>
                  <a:lnTo>
                    <a:pt x="265" y="56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96" y="71"/>
                  </a:lnTo>
                  <a:lnTo>
                    <a:pt x="307" y="85"/>
                  </a:lnTo>
                  <a:lnTo>
                    <a:pt x="340" y="94"/>
                  </a:lnTo>
                  <a:lnTo>
                    <a:pt x="343" y="97"/>
                  </a:lnTo>
                  <a:lnTo>
                    <a:pt x="326" y="153"/>
                  </a:lnTo>
                  <a:lnTo>
                    <a:pt x="322" y="156"/>
                  </a:lnTo>
                  <a:lnTo>
                    <a:pt x="312" y="153"/>
                  </a:lnTo>
                  <a:lnTo>
                    <a:pt x="312" y="156"/>
                  </a:lnTo>
                  <a:lnTo>
                    <a:pt x="310" y="158"/>
                  </a:lnTo>
                  <a:lnTo>
                    <a:pt x="312" y="160"/>
                  </a:lnTo>
                  <a:lnTo>
                    <a:pt x="284" y="193"/>
                  </a:lnTo>
                  <a:lnTo>
                    <a:pt x="284" y="210"/>
                  </a:lnTo>
                  <a:lnTo>
                    <a:pt x="293" y="201"/>
                  </a:lnTo>
                  <a:lnTo>
                    <a:pt x="303" y="201"/>
                  </a:lnTo>
                  <a:lnTo>
                    <a:pt x="305" y="215"/>
                  </a:lnTo>
                  <a:lnTo>
                    <a:pt x="310" y="219"/>
                  </a:lnTo>
                  <a:lnTo>
                    <a:pt x="310" y="222"/>
                  </a:lnTo>
                  <a:lnTo>
                    <a:pt x="307" y="222"/>
                  </a:lnTo>
                  <a:lnTo>
                    <a:pt x="305" y="224"/>
                  </a:lnTo>
                  <a:lnTo>
                    <a:pt x="312" y="248"/>
                  </a:lnTo>
                  <a:lnTo>
                    <a:pt x="305" y="250"/>
                  </a:lnTo>
                  <a:lnTo>
                    <a:pt x="300" y="260"/>
                  </a:lnTo>
                  <a:lnTo>
                    <a:pt x="307" y="269"/>
                  </a:lnTo>
                  <a:lnTo>
                    <a:pt x="307" y="271"/>
                  </a:lnTo>
                  <a:lnTo>
                    <a:pt x="310" y="290"/>
                  </a:lnTo>
                  <a:lnTo>
                    <a:pt x="326" y="295"/>
                  </a:lnTo>
                  <a:lnTo>
                    <a:pt x="324" y="309"/>
                  </a:lnTo>
                  <a:lnTo>
                    <a:pt x="298" y="328"/>
                  </a:lnTo>
                  <a:lnTo>
                    <a:pt x="298" y="331"/>
                  </a:lnTo>
                  <a:lnTo>
                    <a:pt x="296" y="333"/>
                  </a:lnTo>
                  <a:lnTo>
                    <a:pt x="274" y="338"/>
                  </a:lnTo>
                  <a:lnTo>
                    <a:pt x="251" y="323"/>
                  </a:lnTo>
                  <a:lnTo>
                    <a:pt x="246" y="326"/>
                  </a:lnTo>
                  <a:lnTo>
                    <a:pt x="239" y="326"/>
                  </a:lnTo>
                  <a:lnTo>
                    <a:pt x="222" y="316"/>
                  </a:lnTo>
                  <a:lnTo>
                    <a:pt x="192" y="333"/>
                  </a:lnTo>
                  <a:lnTo>
                    <a:pt x="189" y="342"/>
                  </a:lnTo>
                  <a:lnTo>
                    <a:pt x="192" y="345"/>
                  </a:lnTo>
                  <a:lnTo>
                    <a:pt x="192" y="361"/>
                  </a:lnTo>
                  <a:lnTo>
                    <a:pt x="154" y="359"/>
                  </a:lnTo>
                  <a:lnTo>
                    <a:pt x="144" y="349"/>
                  </a:lnTo>
                  <a:lnTo>
                    <a:pt x="137" y="347"/>
                  </a:lnTo>
                  <a:lnTo>
                    <a:pt x="125" y="340"/>
                  </a:lnTo>
                  <a:lnTo>
                    <a:pt x="111" y="342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52" y="305"/>
                  </a:lnTo>
                  <a:lnTo>
                    <a:pt x="55" y="302"/>
                  </a:lnTo>
                  <a:lnTo>
                    <a:pt x="71" y="262"/>
                  </a:lnTo>
                  <a:lnTo>
                    <a:pt x="69" y="260"/>
                  </a:lnTo>
                  <a:lnTo>
                    <a:pt x="73" y="241"/>
                  </a:lnTo>
                  <a:lnTo>
                    <a:pt x="76" y="227"/>
                  </a:lnTo>
                  <a:lnTo>
                    <a:pt x="81" y="208"/>
                  </a:lnTo>
                  <a:lnTo>
                    <a:pt x="81" y="196"/>
                  </a:lnTo>
                  <a:lnTo>
                    <a:pt x="83" y="189"/>
                  </a:lnTo>
                  <a:lnTo>
                    <a:pt x="83" y="184"/>
                  </a:lnTo>
                  <a:lnTo>
                    <a:pt x="73" y="182"/>
                  </a:lnTo>
                  <a:lnTo>
                    <a:pt x="64" y="163"/>
                  </a:lnTo>
                  <a:lnTo>
                    <a:pt x="62" y="146"/>
                  </a:lnTo>
                  <a:lnTo>
                    <a:pt x="71" y="146"/>
                  </a:lnTo>
                  <a:lnTo>
                    <a:pt x="55" y="139"/>
                  </a:lnTo>
                  <a:lnTo>
                    <a:pt x="55" y="132"/>
                  </a:lnTo>
                  <a:lnTo>
                    <a:pt x="50" y="130"/>
                  </a:lnTo>
                  <a:lnTo>
                    <a:pt x="45" y="132"/>
                  </a:lnTo>
                  <a:lnTo>
                    <a:pt x="47" y="127"/>
                  </a:lnTo>
                  <a:lnTo>
                    <a:pt x="43" y="125"/>
                  </a:lnTo>
                  <a:lnTo>
                    <a:pt x="36" y="127"/>
                  </a:lnTo>
                  <a:lnTo>
                    <a:pt x="14" y="111"/>
                  </a:lnTo>
                  <a:lnTo>
                    <a:pt x="7" y="10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18"/>
            <p:cNvSpPr>
              <a:spLocks/>
            </p:cNvSpPr>
            <p:nvPr userDrawn="1"/>
          </p:nvSpPr>
          <p:spPr bwMode="auto">
            <a:xfrm>
              <a:off x="4268416" y="5399818"/>
              <a:ext cx="111577" cy="2729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19" y="66"/>
                </a:cxn>
                <a:cxn ang="0">
                  <a:pos x="9" y="59"/>
                </a:cxn>
                <a:cxn ang="0">
                  <a:pos x="7" y="52"/>
                </a:cxn>
                <a:cxn ang="0">
                  <a:pos x="5" y="50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19" y="1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6" h="66">
                  <a:moveTo>
                    <a:pt x="24" y="0"/>
                  </a:moveTo>
                  <a:lnTo>
                    <a:pt x="24" y="0"/>
                  </a:lnTo>
                  <a:lnTo>
                    <a:pt x="26" y="3"/>
                  </a:lnTo>
                  <a:lnTo>
                    <a:pt x="19" y="66"/>
                  </a:lnTo>
                  <a:lnTo>
                    <a:pt x="9" y="59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19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19"/>
            <p:cNvSpPr>
              <a:spLocks/>
            </p:cNvSpPr>
            <p:nvPr userDrawn="1"/>
          </p:nvSpPr>
          <p:spPr bwMode="auto">
            <a:xfrm>
              <a:off x="3944240" y="4160409"/>
              <a:ext cx="79913" cy="11007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9" y="26"/>
                </a:cxn>
                <a:cxn ang="0">
                  <a:pos x="12" y="26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2" y="21"/>
                </a:cxn>
                <a:cxn ang="0">
                  <a:pos x="5" y="23"/>
                </a:cxn>
                <a:cxn ang="0">
                  <a:pos x="9" y="26"/>
                </a:cxn>
                <a:cxn ang="0">
                  <a:pos x="9" y="26"/>
                </a:cxn>
              </a:cxnLst>
              <a:rect l="0" t="0" r="r" b="b"/>
              <a:pathLst>
                <a:path w="19" h="26">
                  <a:moveTo>
                    <a:pt x="9" y="26"/>
                  </a:moveTo>
                  <a:lnTo>
                    <a:pt x="9" y="26"/>
                  </a:lnTo>
                  <a:lnTo>
                    <a:pt x="12" y="26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20"/>
            <p:cNvSpPr>
              <a:spLocks/>
            </p:cNvSpPr>
            <p:nvPr userDrawn="1"/>
          </p:nvSpPr>
          <p:spPr bwMode="auto">
            <a:xfrm>
              <a:off x="3737672" y="3601016"/>
              <a:ext cx="389012" cy="462893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41" y="24"/>
                </a:cxn>
                <a:cxn ang="0">
                  <a:pos x="45" y="26"/>
                </a:cxn>
                <a:cxn ang="0">
                  <a:pos x="45" y="28"/>
                </a:cxn>
                <a:cxn ang="0">
                  <a:pos x="43" y="28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45" y="45"/>
                </a:cxn>
                <a:cxn ang="0">
                  <a:pos x="50" y="47"/>
                </a:cxn>
                <a:cxn ang="0">
                  <a:pos x="52" y="45"/>
                </a:cxn>
                <a:cxn ang="0">
                  <a:pos x="52" y="43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50" y="35"/>
                </a:cxn>
                <a:cxn ang="0">
                  <a:pos x="50" y="35"/>
                </a:cxn>
                <a:cxn ang="0">
                  <a:pos x="57" y="24"/>
                </a:cxn>
                <a:cxn ang="0">
                  <a:pos x="57" y="21"/>
                </a:cxn>
                <a:cxn ang="0">
                  <a:pos x="55" y="21"/>
                </a:cxn>
                <a:cxn ang="0">
                  <a:pos x="52" y="21"/>
                </a:cxn>
                <a:cxn ang="0">
                  <a:pos x="52" y="21"/>
                </a:cxn>
                <a:cxn ang="0">
                  <a:pos x="52" y="9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3" y="7"/>
                </a:cxn>
                <a:cxn ang="0">
                  <a:pos x="88" y="26"/>
                </a:cxn>
                <a:cxn ang="0">
                  <a:pos x="81" y="33"/>
                </a:cxn>
                <a:cxn ang="0">
                  <a:pos x="90" y="43"/>
                </a:cxn>
                <a:cxn ang="0">
                  <a:pos x="81" y="57"/>
                </a:cxn>
                <a:cxn ang="0">
                  <a:pos x="78" y="61"/>
                </a:cxn>
                <a:cxn ang="0">
                  <a:pos x="78" y="64"/>
                </a:cxn>
                <a:cxn ang="0">
                  <a:pos x="74" y="66"/>
                </a:cxn>
                <a:cxn ang="0">
                  <a:pos x="64" y="61"/>
                </a:cxn>
                <a:cxn ang="0">
                  <a:pos x="62" y="109"/>
                </a:cxn>
                <a:cxn ang="0">
                  <a:pos x="62" y="111"/>
                </a:cxn>
                <a:cxn ang="0">
                  <a:pos x="55" y="109"/>
                </a:cxn>
                <a:cxn ang="0">
                  <a:pos x="52" y="90"/>
                </a:cxn>
                <a:cxn ang="0">
                  <a:pos x="33" y="80"/>
                </a:cxn>
                <a:cxn ang="0">
                  <a:pos x="7" y="87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10" y="85"/>
                </a:cxn>
                <a:cxn ang="0">
                  <a:pos x="22" y="83"/>
                </a:cxn>
                <a:cxn ang="0">
                  <a:pos x="17" y="80"/>
                </a:cxn>
                <a:cxn ang="0">
                  <a:pos x="10" y="80"/>
                </a:cxn>
                <a:cxn ang="0">
                  <a:pos x="12" y="76"/>
                </a:cxn>
                <a:cxn ang="0">
                  <a:pos x="31" y="71"/>
                </a:cxn>
                <a:cxn ang="0">
                  <a:pos x="31" y="71"/>
                </a:cxn>
                <a:cxn ang="0">
                  <a:pos x="22" y="68"/>
                </a:cxn>
                <a:cxn ang="0">
                  <a:pos x="19" y="64"/>
                </a:cxn>
                <a:cxn ang="0">
                  <a:pos x="19" y="5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4"/>
                </a:cxn>
              </a:cxnLst>
              <a:rect l="0" t="0" r="r" b="b"/>
              <a:pathLst>
                <a:path w="93" h="111">
                  <a:moveTo>
                    <a:pt x="41" y="24"/>
                  </a:moveTo>
                  <a:lnTo>
                    <a:pt x="41" y="24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48" y="38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2" y="21"/>
                  </a:lnTo>
                  <a:lnTo>
                    <a:pt x="52" y="9"/>
                  </a:lnTo>
                  <a:lnTo>
                    <a:pt x="69" y="5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88" y="26"/>
                  </a:lnTo>
                  <a:lnTo>
                    <a:pt x="81" y="33"/>
                  </a:lnTo>
                  <a:lnTo>
                    <a:pt x="90" y="43"/>
                  </a:lnTo>
                  <a:lnTo>
                    <a:pt x="81" y="57"/>
                  </a:lnTo>
                  <a:lnTo>
                    <a:pt x="78" y="61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64" y="61"/>
                  </a:lnTo>
                  <a:lnTo>
                    <a:pt x="62" y="109"/>
                  </a:lnTo>
                  <a:lnTo>
                    <a:pt x="62" y="111"/>
                  </a:lnTo>
                  <a:lnTo>
                    <a:pt x="55" y="109"/>
                  </a:lnTo>
                  <a:lnTo>
                    <a:pt x="52" y="90"/>
                  </a:lnTo>
                  <a:lnTo>
                    <a:pt x="33" y="80"/>
                  </a:lnTo>
                  <a:lnTo>
                    <a:pt x="7" y="87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10" y="85"/>
                  </a:lnTo>
                  <a:lnTo>
                    <a:pt x="22" y="83"/>
                  </a:lnTo>
                  <a:lnTo>
                    <a:pt x="17" y="80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31" y="71"/>
                  </a:lnTo>
                  <a:lnTo>
                    <a:pt x="22" y="68"/>
                  </a:lnTo>
                  <a:lnTo>
                    <a:pt x="19" y="64"/>
                  </a:lnTo>
                  <a:lnTo>
                    <a:pt x="19" y="59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Freeform 21"/>
            <p:cNvSpPr>
              <a:spLocks/>
            </p:cNvSpPr>
            <p:nvPr userDrawn="1"/>
          </p:nvSpPr>
          <p:spPr bwMode="auto">
            <a:xfrm>
              <a:off x="3983443" y="3352229"/>
              <a:ext cx="974037" cy="1287659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4" y="16"/>
                </a:cxn>
                <a:cxn ang="0">
                  <a:pos x="107" y="21"/>
                </a:cxn>
                <a:cxn ang="0">
                  <a:pos x="114" y="19"/>
                </a:cxn>
                <a:cxn ang="0">
                  <a:pos x="128" y="21"/>
                </a:cxn>
                <a:cxn ang="0">
                  <a:pos x="121" y="33"/>
                </a:cxn>
                <a:cxn ang="0">
                  <a:pos x="121" y="38"/>
                </a:cxn>
                <a:cxn ang="0">
                  <a:pos x="123" y="40"/>
                </a:cxn>
                <a:cxn ang="0">
                  <a:pos x="135" y="38"/>
                </a:cxn>
                <a:cxn ang="0">
                  <a:pos x="142" y="31"/>
                </a:cxn>
                <a:cxn ang="0">
                  <a:pos x="152" y="28"/>
                </a:cxn>
                <a:cxn ang="0">
                  <a:pos x="168" y="14"/>
                </a:cxn>
                <a:cxn ang="0">
                  <a:pos x="171" y="16"/>
                </a:cxn>
                <a:cxn ang="0">
                  <a:pos x="182" y="26"/>
                </a:cxn>
                <a:cxn ang="0">
                  <a:pos x="194" y="38"/>
                </a:cxn>
                <a:cxn ang="0">
                  <a:pos x="211" y="57"/>
                </a:cxn>
                <a:cxn ang="0">
                  <a:pos x="218" y="90"/>
                </a:cxn>
                <a:cxn ang="0">
                  <a:pos x="234" y="161"/>
                </a:cxn>
                <a:cxn ang="0">
                  <a:pos x="215" y="149"/>
                </a:cxn>
                <a:cxn ang="0">
                  <a:pos x="168" y="184"/>
                </a:cxn>
                <a:cxn ang="0">
                  <a:pos x="166" y="194"/>
                </a:cxn>
                <a:cxn ang="0">
                  <a:pos x="156" y="189"/>
                </a:cxn>
                <a:cxn ang="0">
                  <a:pos x="168" y="201"/>
                </a:cxn>
                <a:cxn ang="0">
                  <a:pos x="215" y="246"/>
                </a:cxn>
                <a:cxn ang="0">
                  <a:pos x="201" y="257"/>
                </a:cxn>
                <a:cxn ang="0">
                  <a:pos x="187" y="272"/>
                </a:cxn>
                <a:cxn ang="0">
                  <a:pos x="192" y="298"/>
                </a:cxn>
                <a:cxn ang="0">
                  <a:pos x="187" y="298"/>
                </a:cxn>
                <a:cxn ang="0">
                  <a:pos x="140" y="307"/>
                </a:cxn>
                <a:cxn ang="0">
                  <a:pos x="123" y="302"/>
                </a:cxn>
                <a:cxn ang="0">
                  <a:pos x="114" y="309"/>
                </a:cxn>
                <a:cxn ang="0">
                  <a:pos x="41" y="302"/>
                </a:cxn>
                <a:cxn ang="0">
                  <a:pos x="55" y="246"/>
                </a:cxn>
                <a:cxn ang="0">
                  <a:pos x="19" y="231"/>
                </a:cxn>
                <a:cxn ang="0">
                  <a:pos x="10" y="215"/>
                </a:cxn>
                <a:cxn ang="0">
                  <a:pos x="8" y="196"/>
                </a:cxn>
                <a:cxn ang="0">
                  <a:pos x="10" y="184"/>
                </a:cxn>
                <a:cxn ang="0">
                  <a:pos x="5" y="146"/>
                </a:cxn>
                <a:cxn ang="0">
                  <a:pos x="8" y="120"/>
                </a:cxn>
                <a:cxn ang="0">
                  <a:pos x="22" y="120"/>
                </a:cxn>
                <a:cxn ang="0">
                  <a:pos x="31" y="104"/>
                </a:cxn>
                <a:cxn ang="0">
                  <a:pos x="24" y="90"/>
                </a:cxn>
                <a:cxn ang="0">
                  <a:pos x="36" y="66"/>
                </a:cxn>
                <a:cxn ang="0">
                  <a:pos x="43" y="71"/>
                </a:cxn>
                <a:cxn ang="0">
                  <a:pos x="36" y="61"/>
                </a:cxn>
                <a:cxn ang="0">
                  <a:pos x="34" y="54"/>
                </a:cxn>
                <a:cxn ang="0">
                  <a:pos x="55" y="45"/>
                </a:cxn>
                <a:cxn ang="0">
                  <a:pos x="60" y="57"/>
                </a:cxn>
                <a:cxn ang="0">
                  <a:pos x="64" y="52"/>
                </a:cxn>
                <a:cxn ang="0">
                  <a:pos x="69" y="50"/>
                </a:cxn>
                <a:cxn ang="0">
                  <a:pos x="74" y="42"/>
                </a:cxn>
                <a:cxn ang="0">
                  <a:pos x="83" y="40"/>
                </a:cxn>
                <a:cxn ang="0">
                  <a:pos x="76" y="35"/>
                </a:cxn>
                <a:cxn ang="0">
                  <a:pos x="74" y="24"/>
                </a:cxn>
                <a:cxn ang="0">
                  <a:pos x="69" y="24"/>
                </a:cxn>
                <a:cxn ang="0">
                  <a:pos x="78" y="12"/>
                </a:cxn>
                <a:cxn ang="0">
                  <a:pos x="74" y="0"/>
                </a:cxn>
                <a:cxn ang="0">
                  <a:pos x="102" y="5"/>
                </a:cxn>
              </a:cxnLst>
              <a:rect l="0" t="0" r="r" b="b"/>
              <a:pathLst>
                <a:path w="234" h="309">
                  <a:moveTo>
                    <a:pt x="102" y="9"/>
                  </a:moveTo>
                  <a:lnTo>
                    <a:pt x="100" y="16"/>
                  </a:lnTo>
                  <a:lnTo>
                    <a:pt x="104" y="16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6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1" y="33"/>
                  </a:lnTo>
                  <a:lnTo>
                    <a:pt x="121" y="38"/>
                  </a:lnTo>
                  <a:lnTo>
                    <a:pt x="123" y="40"/>
                  </a:lnTo>
                  <a:lnTo>
                    <a:pt x="128" y="38"/>
                  </a:lnTo>
                  <a:lnTo>
                    <a:pt x="135" y="38"/>
                  </a:lnTo>
                  <a:lnTo>
                    <a:pt x="137" y="35"/>
                  </a:lnTo>
                  <a:lnTo>
                    <a:pt x="142" y="31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63" y="14"/>
                  </a:lnTo>
                  <a:lnTo>
                    <a:pt x="168" y="14"/>
                  </a:lnTo>
                  <a:lnTo>
                    <a:pt x="171" y="16"/>
                  </a:lnTo>
                  <a:lnTo>
                    <a:pt x="173" y="16"/>
                  </a:lnTo>
                  <a:lnTo>
                    <a:pt x="182" y="26"/>
                  </a:lnTo>
                  <a:lnTo>
                    <a:pt x="189" y="28"/>
                  </a:lnTo>
                  <a:lnTo>
                    <a:pt x="194" y="38"/>
                  </a:lnTo>
                  <a:lnTo>
                    <a:pt x="204" y="42"/>
                  </a:lnTo>
                  <a:lnTo>
                    <a:pt x="211" y="57"/>
                  </a:lnTo>
                  <a:lnTo>
                    <a:pt x="208" y="78"/>
                  </a:lnTo>
                  <a:lnTo>
                    <a:pt x="218" y="90"/>
                  </a:lnTo>
                  <a:lnTo>
                    <a:pt x="227" y="135"/>
                  </a:lnTo>
                  <a:lnTo>
                    <a:pt x="234" y="161"/>
                  </a:lnTo>
                  <a:lnTo>
                    <a:pt x="230" y="161"/>
                  </a:lnTo>
                  <a:lnTo>
                    <a:pt x="215" y="149"/>
                  </a:lnTo>
                  <a:lnTo>
                    <a:pt x="213" y="161"/>
                  </a:lnTo>
                  <a:lnTo>
                    <a:pt x="168" y="184"/>
                  </a:lnTo>
                  <a:lnTo>
                    <a:pt x="168" y="191"/>
                  </a:lnTo>
                  <a:lnTo>
                    <a:pt x="166" y="194"/>
                  </a:lnTo>
                  <a:lnTo>
                    <a:pt x="159" y="187"/>
                  </a:lnTo>
                  <a:lnTo>
                    <a:pt x="156" y="189"/>
                  </a:lnTo>
                  <a:lnTo>
                    <a:pt x="161" y="196"/>
                  </a:lnTo>
                  <a:lnTo>
                    <a:pt x="168" y="201"/>
                  </a:lnTo>
                  <a:lnTo>
                    <a:pt x="171" y="215"/>
                  </a:lnTo>
                  <a:lnTo>
                    <a:pt x="215" y="246"/>
                  </a:lnTo>
                  <a:lnTo>
                    <a:pt x="206" y="255"/>
                  </a:lnTo>
                  <a:lnTo>
                    <a:pt x="201" y="257"/>
                  </a:lnTo>
                  <a:lnTo>
                    <a:pt x="199" y="265"/>
                  </a:lnTo>
                  <a:lnTo>
                    <a:pt x="187" y="272"/>
                  </a:lnTo>
                  <a:lnTo>
                    <a:pt x="185" y="281"/>
                  </a:lnTo>
                  <a:lnTo>
                    <a:pt x="192" y="298"/>
                  </a:lnTo>
                  <a:lnTo>
                    <a:pt x="189" y="298"/>
                  </a:lnTo>
                  <a:lnTo>
                    <a:pt x="187" y="298"/>
                  </a:lnTo>
                  <a:lnTo>
                    <a:pt x="185" y="295"/>
                  </a:lnTo>
                  <a:lnTo>
                    <a:pt x="140" y="307"/>
                  </a:lnTo>
                  <a:lnTo>
                    <a:pt x="128" y="302"/>
                  </a:lnTo>
                  <a:lnTo>
                    <a:pt x="123" y="302"/>
                  </a:lnTo>
                  <a:lnTo>
                    <a:pt x="116" y="309"/>
                  </a:lnTo>
                  <a:lnTo>
                    <a:pt x="114" y="309"/>
                  </a:lnTo>
                  <a:lnTo>
                    <a:pt x="104" y="302"/>
                  </a:lnTo>
                  <a:lnTo>
                    <a:pt x="41" y="302"/>
                  </a:lnTo>
                  <a:lnTo>
                    <a:pt x="38" y="295"/>
                  </a:lnTo>
                  <a:lnTo>
                    <a:pt x="55" y="246"/>
                  </a:lnTo>
                  <a:lnTo>
                    <a:pt x="52" y="243"/>
                  </a:lnTo>
                  <a:lnTo>
                    <a:pt x="19" y="231"/>
                  </a:lnTo>
                  <a:lnTo>
                    <a:pt x="8" y="220"/>
                  </a:lnTo>
                  <a:lnTo>
                    <a:pt x="10" y="215"/>
                  </a:lnTo>
                  <a:lnTo>
                    <a:pt x="5" y="201"/>
                  </a:lnTo>
                  <a:lnTo>
                    <a:pt x="8" y="196"/>
                  </a:lnTo>
                  <a:lnTo>
                    <a:pt x="3" y="194"/>
                  </a:lnTo>
                  <a:lnTo>
                    <a:pt x="10" y="184"/>
                  </a:lnTo>
                  <a:lnTo>
                    <a:pt x="0" y="158"/>
                  </a:lnTo>
                  <a:lnTo>
                    <a:pt x="5" y="146"/>
                  </a:lnTo>
                  <a:lnTo>
                    <a:pt x="5" y="120"/>
                  </a:lnTo>
                  <a:lnTo>
                    <a:pt x="8" y="120"/>
                  </a:lnTo>
                  <a:lnTo>
                    <a:pt x="17" y="123"/>
                  </a:lnTo>
                  <a:lnTo>
                    <a:pt x="22" y="120"/>
                  </a:lnTo>
                  <a:lnTo>
                    <a:pt x="22" y="113"/>
                  </a:lnTo>
                  <a:lnTo>
                    <a:pt x="31" y="104"/>
                  </a:lnTo>
                  <a:lnTo>
                    <a:pt x="22" y="94"/>
                  </a:lnTo>
                  <a:lnTo>
                    <a:pt x="24" y="90"/>
                  </a:lnTo>
                  <a:lnTo>
                    <a:pt x="29" y="87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3" y="71"/>
                  </a:lnTo>
                  <a:lnTo>
                    <a:pt x="41" y="64"/>
                  </a:lnTo>
                  <a:lnTo>
                    <a:pt x="36" y="61"/>
                  </a:lnTo>
                  <a:lnTo>
                    <a:pt x="34" y="61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55" y="45"/>
                  </a:lnTo>
                  <a:lnTo>
                    <a:pt x="57" y="4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2"/>
                  </a:lnTo>
                  <a:lnTo>
                    <a:pt x="71" y="61"/>
                  </a:lnTo>
                  <a:lnTo>
                    <a:pt x="69" y="50"/>
                  </a:lnTo>
                  <a:lnTo>
                    <a:pt x="71" y="42"/>
                  </a:lnTo>
                  <a:lnTo>
                    <a:pt x="74" y="42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78" y="38"/>
                  </a:lnTo>
                  <a:lnTo>
                    <a:pt x="76" y="35"/>
                  </a:lnTo>
                  <a:lnTo>
                    <a:pt x="78" y="33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9" y="24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88" y="5"/>
                  </a:lnTo>
                  <a:lnTo>
                    <a:pt x="102" y="5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22"/>
            <p:cNvSpPr>
              <a:spLocks/>
            </p:cNvSpPr>
            <p:nvPr userDrawn="1"/>
          </p:nvSpPr>
          <p:spPr bwMode="auto">
            <a:xfrm>
              <a:off x="4369439" y="4336822"/>
              <a:ext cx="897139" cy="443292"/>
            </a:xfrm>
            <a:custGeom>
              <a:avLst/>
              <a:gdLst/>
              <a:ahLst/>
              <a:cxnLst>
                <a:cxn ang="0">
                  <a:pos x="118" y="12"/>
                </a:cxn>
                <a:cxn ang="0">
                  <a:pos x="108" y="21"/>
                </a:cxn>
                <a:cxn ang="0">
                  <a:pos x="94" y="36"/>
                </a:cxn>
                <a:cxn ang="0">
                  <a:pos x="96" y="62"/>
                </a:cxn>
                <a:cxn ang="0">
                  <a:pos x="94" y="64"/>
                </a:cxn>
                <a:cxn ang="0">
                  <a:pos x="94" y="62"/>
                </a:cxn>
                <a:cxn ang="0">
                  <a:pos x="85" y="59"/>
                </a:cxn>
                <a:cxn ang="0">
                  <a:pos x="75" y="62"/>
                </a:cxn>
                <a:cxn ang="0">
                  <a:pos x="52" y="69"/>
                </a:cxn>
                <a:cxn ang="0">
                  <a:pos x="35" y="66"/>
                </a:cxn>
                <a:cxn ang="0">
                  <a:pos x="21" y="73"/>
                </a:cxn>
                <a:cxn ang="0">
                  <a:pos x="9" y="66"/>
                </a:cxn>
                <a:cxn ang="0">
                  <a:pos x="0" y="73"/>
                </a:cxn>
                <a:cxn ang="0">
                  <a:pos x="4" y="76"/>
                </a:cxn>
                <a:cxn ang="0">
                  <a:pos x="9" y="83"/>
                </a:cxn>
                <a:cxn ang="0">
                  <a:pos x="7" y="88"/>
                </a:cxn>
                <a:cxn ang="0">
                  <a:pos x="14" y="92"/>
                </a:cxn>
                <a:cxn ang="0">
                  <a:pos x="70" y="88"/>
                </a:cxn>
                <a:cxn ang="0">
                  <a:pos x="75" y="85"/>
                </a:cxn>
                <a:cxn ang="0">
                  <a:pos x="96" y="104"/>
                </a:cxn>
                <a:cxn ang="0">
                  <a:pos x="156" y="95"/>
                </a:cxn>
                <a:cxn ang="0">
                  <a:pos x="172" y="90"/>
                </a:cxn>
                <a:cxn ang="0">
                  <a:pos x="184" y="90"/>
                </a:cxn>
                <a:cxn ang="0">
                  <a:pos x="196" y="78"/>
                </a:cxn>
                <a:cxn ang="0">
                  <a:pos x="198" y="76"/>
                </a:cxn>
                <a:cxn ang="0">
                  <a:pos x="198" y="59"/>
                </a:cxn>
                <a:cxn ang="0">
                  <a:pos x="196" y="52"/>
                </a:cxn>
                <a:cxn ang="0">
                  <a:pos x="210" y="47"/>
                </a:cxn>
                <a:cxn ang="0">
                  <a:pos x="198" y="5"/>
                </a:cxn>
                <a:cxn ang="0">
                  <a:pos x="151" y="3"/>
                </a:cxn>
                <a:cxn ang="0">
                  <a:pos x="130" y="17"/>
                </a:cxn>
                <a:cxn ang="0">
                  <a:pos x="118" y="12"/>
                </a:cxn>
              </a:cxnLst>
              <a:rect l="0" t="0" r="r" b="b"/>
              <a:pathLst>
                <a:path w="215" h="106">
                  <a:moveTo>
                    <a:pt x="118" y="12"/>
                  </a:moveTo>
                  <a:lnTo>
                    <a:pt x="118" y="12"/>
                  </a:lnTo>
                  <a:lnTo>
                    <a:pt x="118" y="17"/>
                  </a:lnTo>
                  <a:lnTo>
                    <a:pt x="108" y="21"/>
                  </a:lnTo>
                  <a:lnTo>
                    <a:pt x="106" y="31"/>
                  </a:lnTo>
                  <a:lnTo>
                    <a:pt x="94" y="36"/>
                  </a:lnTo>
                  <a:lnTo>
                    <a:pt x="92" y="40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59"/>
                  </a:lnTo>
                  <a:lnTo>
                    <a:pt x="85" y="59"/>
                  </a:lnTo>
                  <a:lnTo>
                    <a:pt x="80" y="57"/>
                  </a:lnTo>
                  <a:lnTo>
                    <a:pt x="75" y="62"/>
                  </a:lnTo>
                  <a:lnTo>
                    <a:pt x="56" y="66"/>
                  </a:lnTo>
                  <a:lnTo>
                    <a:pt x="52" y="69"/>
                  </a:lnTo>
                  <a:lnTo>
                    <a:pt x="44" y="71"/>
                  </a:lnTo>
                  <a:lnTo>
                    <a:pt x="35" y="66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37" y="97"/>
                  </a:lnTo>
                  <a:lnTo>
                    <a:pt x="70" y="88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78" y="92"/>
                  </a:lnTo>
                  <a:lnTo>
                    <a:pt x="96" y="104"/>
                  </a:lnTo>
                  <a:lnTo>
                    <a:pt x="144" y="106"/>
                  </a:lnTo>
                  <a:lnTo>
                    <a:pt x="156" y="95"/>
                  </a:lnTo>
                  <a:lnTo>
                    <a:pt x="167" y="95"/>
                  </a:lnTo>
                  <a:lnTo>
                    <a:pt x="172" y="90"/>
                  </a:lnTo>
                  <a:lnTo>
                    <a:pt x="182" y="90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96" y="78"/>
                  </a:lnTo>
                  <a:lnTo>
                    <a:pt x="198" y="78"/>
                  </a:lnTo>
                  <a:lnTo>
                    <a:pt x="198" y="76"/>
                  </a:lnTo>
                  <a:lnTo>
                    <a:pt x="198" y="64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210" y="47"/>
                  </a:lnTo>
                  <a:lnTo>
                    <a:pt x="215" y="43"/>
                  </a:lnTo>
                  <a:lnTo>
                    <a:pt x="198" y="5"/>
                  </a:lnTo>
                  <a:lnTo>
                    <a:pt x="156" y="0"/>
                  </a:lnTo>
                  <a:lnTo>
                    <a:pt x="151" y="3"/>
                  </a:lnTo>
                  <a:lnTo>
                    <a:pt x="146" y="12"/>
                  </a:lnTo>
                  <a:lnTo>
                    <a:pt x="130" y="17"/>
                  </a:lnTo>
                  <a:lnTo>
                    <a:pt x="118" y="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23"/>
            <p:cNvSpPr>
              <a:spLocks/>
            </p:cNvSpPr>
            <p:nvPr userDrawn="1"/>
          </p:nvSpPr>
          <p:spPr bwMode="auto">
            <a:xfrm>
              <a:off x="2038384" y="5037947"/>
              <a:ext cx="1551523" cy="1350987"/>
            </a:xfrm>
            <a:custGeom>
              <a:avLst/>
              <a:gdLst/>
              <a:ahLst/>
              <a:cxnLst>
                <a:cxn ang="0">
                  <a:pos x="224" y="47"/>
                </a:cxn>
                <a:cxn ang="0">
                  <a:pos x="290" y="90"/>
                </a:cxn>
                <a:cxn ang="0">
                  <a:pos x="302" y="85"/>
                </a:cxn>
                <a:cxn ang="0">
                  <a:pos x="326" y="102"/>
                </a:cxn>
                <a:cxn ang="0">
                  <a:pos x="326" y="97"/>
                </a:cxn>
                <a:cxn ang="0">
                  <a:pos x="371" y="106"/>
                </a:cxn>
                <a:cxn ang="0">
                  <a:pos x="373" y="111"/>
                </a:cxn>
                <a:cxn ang="0">
                  <a:pos x="371" y="123"/>
                </a:cxn>
                <a:cxn ang="0">
                  <a:pos x="290" y="170"/>
                </a:cxn>
                <a:cxn ang="0">
                  <a:pos x="255" y="231"/>
                </a:cxn>
                <a:cxn ang="0">
                  <a:pos x="262" y="246"/>
                </a:cxn>
                <a:cxn ang="0">
                  <a:pos x="224" y="288"/>
                </a:cxn>
                <a:cxn ang="0">
                  <a:pos x="177" y="317"/>
                </a:cxn>
                <a:cxn ang="0">
                  <a:pos x="59" y="324"/>
                </a:cxn>
                <a:cxn ang="0">
                  <a:pos x="26" y="283"/>
                </a:cxn>
                <a:cxn ang="0">
                  <a:pos x="0" y="265"/>
                </a:cxn>
                <a:cxn ang="0">
                  <a:pos x="4" y="243"/>
                </a:cxn>
                <a:cxn ang="0">
                  <a:pos x="23" y="231"/>
                </a:cxn>
                <a:cxn ang="0">
                  <a:pos x="28" y="191"/>
                </a:cxn>
                <a:cxn ang="0">
                  <a:pos x="26" y="168"/>
                </a:cxn>
                <a:cxn ang="0">
                  <a:pos x="45" y="156"/>
                </a:cxn>
                <a:cxn ang="0">
                  <a:pos x="54" y="118"/>
                </a:cxn>
                <a:cxn ang="0">
                  <a:pos x="71" y="80"/>
                </a:cxn>
                <a:cxn ang="0">
                  <a:pos x="23" y="68"/>
                </a:cxn>
                <a:cxn ang="0">
                  <a:pos x="23" y="64"/>
                </a:cxn>
                <a:cxn ang="0">
                  <a:pos x="4" y="66"/>
                </a:cxn>
                <a:cxn ang="0">
                  <a:pos x="2" y="57"/>
                </a:cxn>
                <a:cxn ang="0">
                  <a:pos x="4" y="50"/>
                </a:cxn>
                <a:cxn ang="0">
                  <a:pos x="7" y="45"/>
                </a:cxn>
                <a:cxn ang="0">
                  <a:pos x="9" y="35"/>
                </a:cxn>
                <a:cxn ang="0">
                  <a:pos x="4" y="33"/>
                </a:cxn>
                <a:cxn ang="0">
                  <a:pos x="0" y="16"/>
                </a:cxn>
                <a:cxn ang="0">
                  <a:pos x="14" y="9"/>
                </a:cxn>
                <a:cxn ang="0">
                  <a:pos x="35" y="2"/>
                </a:cxn>
                <a:cxn ang="0">
                  <a:pos x="224" y="47"/>
                </a:cxn>
              </a:cxnLst>
              <a:rect l="0" t="0" r="r" b="b"/>
              <a:pathLst>
                <a:path w="373" h="324">
                  <a:moveTo>
                    <a:pt x="224" y="47"/>
                  </a:moveTo>
                  <a:lnTo>
                    <a:pt x="224" y="47"/>
                  </a:lnTo>
                  <a:lnTo>
                    <a:pt x="224" y="52"/>
                  </a:lnTo>
                  <a:lnTo>
                    <a:pt x="290" y="90"/>
                  </a:lnTo>
                  <a:lnTo>
                    <a:pt x="300" y="85"/>
                  </a:lnTo>
                  <a:lnTo>
                    <a:pt x="302" y="85"/>
                  </a:lnTo>
                  <a:lnTo>
                    <a:pt x="321" y="102"/>
                  </a:lnTo>
                  <a:lnTo>
                    <a:pt x="326" y="102"/>
                  </a:lnTo>
                  <a:lnTo>
                    <a:pt x="326" y="97"/>
                  </a:lnTo>
                  <a:lnTo>
                    <a:pt x="333" y="102"/>
                  </a:lnTo>
                  <a:lnTo>
                    <a:pt x="371" y="106"/>
                  </a:lnTo>
                  <a:lnTo>
                    <a:pt x="373" y="111"/>
                  </a:lnTo>
                  <a:lnTo>
                    <a:pt x="371" y="116"/>
                  </a:lnTo>
                  <a:lnTo>
                    <a:pt x="371" y="123"/>
                  </a:lnTo>
                  <a:lnTo>
                    <a:pt x="290" y="168"/>
                  </a:lnTo>
                  <a:lnTo>
                    <a:pt x="290" y="170"/>
                  </a:lnTo>
                  <a:lnTo>
                    <a:pt x="248" y="220"/>
                  </a:lnTo>
                  <a:lnTo>
                    <a:pt x="255" y="231"/>
                  </a:lnTo>
                  <a:lnTo>
                    <a:pt x="262" y="243"/>
                  </a:lnTo>
                  <a:lnTo>
                    <a:pt x="262" y="246"/>
                  </a:lnTo>
                  <a:lnTo>
                    <a:pt x="224" y="286"/>
                  </a:lnTo>
                  <a:lnTo>
                    <a:pt x="224" y="288"/>
                  </a:lnTo>
                  <a:lnTo>
                    <a:pt x="198" y="293"/>
                  </a:lnTo>
                  <a:lnTo>
                    <a:pt x="177" y="317"/>
                  </a:lnTo>
                  <a:lnTo>
                    <a:pt x="73" y="312"/>
                  </a:lnTo>
                  <a:lnTo>
                    <a:pt x="59" y="324"/>
                  </a:lnTo>
                  <a:lnTo>
                    <a:pt x="42" y="319"/>
                  </a:lnTo>
                  <a:lnTo>
                    <a:pt x="26" y="283"/>
                  </a:lnTo>
                  <a:lnTo>
                    <a:pt x="16" y="267"/>
                  </a:lnTo>
                  <a:lnTo>
                    <a:pt x="0" y="265"/>
                  </a:lnTo>
                  <a:lnTo>
                    <a:pt x="0" y="253"/>
                  </a:lnTo>
                  <a:lnTo>
                    <a:pt x="4" y="243"/>
                  </a:lnTo>
                  <a:lnTo>
                    <a:pt x="19" y="239"/>
                  </a:lnTo>
                  <a:lnTo>
                    <a:pt x="23" y="231"/>
                  </a:lnTo>
                  <a:lnTo>
                    <a:pt x="19" y="208"/>
                  </a:lnTo>
                  <a:lnTo>
                    <a:pt x="28" y="191"/>
                  </a:lnTo>
                  <a:lnTo>
                    <a:pt x="23" y="170"/>
                  </a:lnTo>
                  <a:lnTo>
                    <a:pt x="26" y="168"/>
                  </a:lnTo>
                  <a:lnTo>
                    <a:pt x="40" y="163"/>
                  </a:lnTo>
                  <a:lnTo>
                    <a:pt x="45" y="156"/>
                  </a:lnTo>
                  <a:lnTo>
                    <a:pt x="42" y="149"/>
                  </a:lnTo>
                  <a:lnTo>
                    <a:pt x="54" y="118"/>
                  </a:lnTo>
                  <a:lnTo>
                    <a:pt x="78" y="99"/>
                  </a:lnTo>
                  <a:lnTo>
                    <a:pt x="71" y="80"/>
                  </a:lnTo>
                  <a:lnTo>
                    <a:pt x="26" y="73"/>
                  </a:lnTo>
                  <a:lnTo>
                    <a:pt x="23" y="68"/>
                  </a:lnTo>
                  <a:lnTo>
                    <a:pt x="26" y="68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11" y="50"/>
                  </a:lnTo>
                  <a:lnTo>
                    <a:pt x="4" y="50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14" y="9"/>
                  </a:lnTo>
                  <a:lnTo>
                    <a:pt x="30" y="9"/>
                  </a:lnTo>
                  <a:lnTo>
                    <a:pt x="35" y="2"/>
                  </a:lnTo>
                  <a:lnTo>
                    <a:pt x="40" y="0"/>
                  </a:lnTo>
                  <a:lnTo>
                    <a:pt x="224" y="4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24"/>
            <p:cNvSpPr>
              <a:spLocks/>
            </p:cNvSpPr>
            <p:nvPr userDrawn="1"/>
          </p:nvSpPr>
          <p:spPr bwMode="auto">
            <a:xfrm>
              <a:off x="3445159" y="5888345"/>
              <a:ext cx="226170" cy="11911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5" y="3"/>
                </a:cxn>
                <a:cxn ang="0">
                  <a:pos x="23" y="8"/>
                </a:cxn>
                <a:cxn ang="0">
                  <a:pos x="23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1" y="29"/>
                </a:cxn>
                <a:cxn ang="0">
                  <a:pos x="9" y="19"/>
                </a:cxn>
                <a:cxn ang="0">
                  <a:pos x="4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30" h="29">
                  <a:moveTo>
                    <a:pt x="25" y="3"/>
                  </a:moveTo>
                  <a:lnTo>
                    <a:pt x="25" y="3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1" y="2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5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25"/>
            <p:cNvSpPr>
              <a:spLocks/>
            </p:cNvSpPr>
            <p:nvPr userDrawn="1"/>
          </p:nvSpPr>
          <p:spPr bwMode="auto">
            <a:xfrm>
              <a:off x="4850426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26"/>
            <p:cNvSpPr>
              <a:spLocks/>
            </p:cNvSpPr>
            <p:nvPr userDrawn="1"/>
          </p:nvSpPr>
          <p:spPr bwMode="auto">
            <a:xfrm>
              <a:off x="4850426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27"/>
            <p:cNvSpPr>
              <a:spLocks/>
            </p:cNvSpPr>
            <p:nvPr userDrawn="1"/>
          </p:nvSpPr>
          <p:spPr bwMode="auto">
            <a:xfrm>
              <a:off x="4850426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28"/>
            <p:cNvSpPr>
              <a:spLocks/>
            </p:cNvSpPr>
            <p:nvPr userDrawn="1"/>
          </p:nvSpPr>
          <p:spPr bwMode="auto">
            <a:xfrm>
              <a:off x="4877566" y="4789161"/>
              <a:ext cx="750883" cy="637798"/>
            </a:xfrm>
            <a:custGeom>
              <a:avLst/>
              <a:gdLst/>
              <a:ahLst/>
              <a:cxnLst>
                <a:cxn ang="0">
                  <a:pos x="168" y="153"/>
                </a:cxn>
                <a:cxn ang="0">
                  <a:pos x="168" y="153"/>
                </a:cxn>
                <a:cxn ang="0">
                  <a:pos x="168" y="139"/>
                </a:cxn>
                <a:cxn ang="0">
                  <a:pos x="166" y="139"/>
                </a:cxn>
                <a:cxn ang="0">
                  <a:pos x="166" y="139"/>
                </a:cxn>
                <a:cxn ang="0">
                  <a:pos x="69" y="57"/>
                </a:cxn>
                <a:cxn ang="0">
                  <a:pos x="69" y="49"/>
                </a:cxn>
                <a:cxn ang="0">
                  <a:pos x="97" y="40"/>
                </a:cxn>
                <a:cxn ang="0">
                  <a:pos x="109" y="45"/>
                </a:cxn>
                <a:cxn ang="0">
                  <a:pos x="147" y="35"/>
                </a:cxn>
                <a:cxn ang="0">
                  <a:pos x="156" y="42"/>
                </a:cxn>
                <a:cxn ang="0">
                  <a:pos x="168" y="47"/>
                </a:cxn>
                <a:cxn ang="0">
                  <a:pos x="178" y="45"/>
                </a:cxn>
                <a:cxn ang="0">
                  <a:pos x="180" y="35"/>
                </a:cxn>
                <a:cxn ang="0">
                  <a:pos x="168" y="35"/>
                </a:cxn>
                <a:cxn ang="0">
                  <a:pos x="154" y="16"/>
                </a:cxn>
                <a:cxn ang="0">
                  <a:pos x="152" y="2"/>
                </a:cxn>
                <a:cxn ang="0">
                  <a:pos x="123" y="14"/>
                </a:cxn>
                <a:cxn ang="0">
                  <a:pos x="109" y="9"/>
                </a:cxn>
                <a:cxn ang="0">
                  <a:pos x="97" y="0"/>
                </a:cxn>
                <a:cxn ang="0">
                  <a:pos x="67" y="5"/>
                </a:cxn>
                <a:cxn ang="0">
                  <a:pos x="41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0" y="66"/>
                </a:cxn>
                <a:cxn ang="0">
                  <a:pos x="12" y="66"/>
                </a:cxn>
                <a:cxn ang="0">
                  <a:pos x="17" y="61"/>
                </a:cxn>
                <a:cxn ang="0">
                  <a:pos x="22" y="45"/>
                </a:cxn>
                <a:cxn ang="0">
                  <a:pos x="24" y="45"/>
                </a:cxn>
                <a:cxn ang="0">
                  <a:pos x="36" y="52"/>
                </a:cxn>
                <a:cxn ang="0">
                  <a:pos x="41" y="68"/>
                </a:cxn>
                <a:cxn ang="0">
                  <a:pos x="57" y="83"/>
                </a:cxn>
                <a:cxn ang="0">
                  <a:pos x="52" y="87"/>
                </a:cxn>
                <a:cxn ang="0">
                  <a:pos x="52" y="92"/>
                </a:cxn>
                <a:cxn ang="0">
                  <a:pos x="78" y="113"/>
                </a:cxn>
                <a:cxn ang="0">
                  <a:pos x="95" y="113"/>
                </a:cxn>
                <a:cxn ang="0">
                  <a:pos x="128" y="132"/>
                </a:cxn>
                <a:cxn ang="0">
                  <a:pos x="126" y="132"/>
                </a:cxn>
                <a:cxn ang="0">
                  <a:pos x="121" y="130"/>
                </a:cxn>
                <a:cxn ang="0">
                  <a:pos x="119" y="130"/>
                </a:cxn>
                <a:cxn ang="0">
                  <a:pos x="116" y="127"/>
                </a:cxn>
                <a:cxn ang="0">
                  <a:pos x="114" y="130"/>
                </a:cxn>
                <a:cxn ang="0">
                  <a:pos x="114" y="132"/>
                </a:cxn>
                <a:cxn ang="0">
                  <a:pos x="168" y="153"/>
                </a:cxn>
                <a:cxn ang="0">
                  <a:pos x="168" y="153"/>
                </a:cxn>
              </a:cxnLst>
              <a:rect l="0" t="0" r="r" b="b"/>
              <a:pathLst>
                <a:path w="180" h="153">
                  <a:moveTo>
                    <a:pt x="168" y="153"/>
                  </a:moveTo>
                  <a:lnTo>
                    <a:pt x="168" y="153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69" y="57"/>
                  </a:lnTo>
                  <a:lnTo>
                    <a:pt x="69" y="49"/>
                  </a:lnTo>
                  <a:lnTo>
                    <a:pt x="97" y="40"/>
                  </a:lnTo>
                  <a:lnTo>
                    <a:pt x="109" y="45"/>
                  </a:lnTo>
                  <a:lnTo>
                    <a:pt x="147" y="35"/>
                  </a:lnTo>
                  <a:lnTo>
                    <a:pt x="156" y="42"/>
                  </a:lnTo>
                  <a:lnTo>
                    <a:pt x="168" y="47"/>
                  </a:lnTo>
                  <a:lnTo>
                    <a:pt x="178" y="45"/>
                  </a:lnTo>
                  <a:lnTo>
                    <a:pt x="180" y="35"/>
                  </a:lnTo>
                  <a:lnTo>
                    <a:pt x="168" y="35"/>
                  </a:lnTo>
                  <a:lnTo>
                    <a:pt x="154" y="16"/>
                  </a:lnTo>
                  <a:lnTo>
                    <a:pt x="152" y="2"/>
                  </a:lnTo>
                  <a:lnTo>
                    <a:pt x="123" y="14"/>
                  </a:lnTo>
                  <a:lnTo>
                    <a:pt x="109" y="9"/>
                  </a:lnTo>
                  <a:lnTo>
                    <a:pt x="97" y="0"/>
                  </a:lnTo>
                  <a:lnTo>
                    <a:pt x="67" y="5"/>
                  </a:lnTo>
                  <a:lnTo>
                    <a:pt x="4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7" y="61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36" y="52"/>
                  </a:lnTo>
                  <a:lnTo>
                    <a:pt x="41" y="68"/>
                  </a:lnTo>
                  <a:lnTo>
                    <a:pt x="57" y="83"/>
                  </a:lnTo>
                  <a:lnTo>
                    <a:pt x="52" y="87"/>
                  </a:lnTo>
                  <a:lnTo>
                    <a:pt x="52" y="92"/>
                  </a:lnTo>
                  <a:lnTo>
                    <a:pt x="78" y="113"/>
                  </a:lnTo>
                  <a:lnTo>
                    <a:pt x="95" y="113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6" y="127"/>
                  </a:lnTo>
                  <a:lnTo>
                    <a:pt x="114" y="130"/>
                  </a:lnTo>
                  <a:lnTo>
                    <a:pt x="114" y="132"/>
                  </a:lnTo>
                  <a:lnTo>
                    <a:pt x="168" y="15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29"/>
            <p:cNvSpPr>
              <a:spLocks/>
            </p:cNvSpPr>
            <p:nvPr userDrawn="1"/>
          </p:nvSpPr>
          <p:spPr bwMode="auto">
            <a:xfrm>
              <a:off x="5165556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  <a:cxn ang="0">
                  <a:pos x="97" y="106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Freeform 30"/>
            <p:cNvSpPr>
              <a:spLocks/>
            </p:cNvSpPr>
            <p:nvPr userDrawn="1"/>
          </p:nvSpPr>
          <p:spPr bwMode="auto">
            <a:xfrm>
              <a:off x="5165556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Freeform 31"/>
            <p:cNvSpPr>
              <a:spLocks/>
            </p:cNvSpPr>
            <p:nvPr userDrawn="1"/>
          </p:nvSpPr>
          <p:spPr bwMode="auto">
            <a:xfrm>
              <a:off x="5165556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" name="Freeform 32"/>
            <p:cNvSpPr>
              <a:spLocks/>
            </p:cNvSpPr>
            <p:nvPr userDrawn="1"/>
          </p:nvSpPr>
          <p:spPr bwMode="auto">
            <a:xfrm>
              <a:off x="5521396" y="4742419"/>
              <a:ext cx="550346" cy="7584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7" y="38"/>
                </a:cxn>
                <a:cxn ang="0">
                  <a:pos x="17" y="47"/>
                </a:cxn>
                <a:cxn ang="0">
                  <a:pos x="28" y="50"/>
                </a:cxn>
                <a:cxn ang="0">
                  <a:pos x="26" y="54"/>
                </a:cxn>
                <a:cxn ang="0">
                  <a:pos x="19" y="59"/>
                </a:cxn>
                <a:cxn ang="0">
                  <a:pos x="21" y="87"/>
                </a:cxn>
                <a:cxn ang="0">
                  <a:pos x="33" y="102"/>
                </a:cxn>
                <a:cxn ang="0">
                  <a:pos x="26" y="123"/>
                </a:cxn>
                <a:cxn ang="0">
                  <a:pos x="24" y="125"/>
                </a:cxn>
                <a:cxn ang="0">
                  <a:pos x="21" y="125"/>
                </a:cxn>
                <a:cxn ang="0">
                  <a:pos x="19" y="128"/>
                </a:cxn>
                <a:cxn ang="0">
                  <a:pos x="14" y="165"/>
                </a:cxn>
                <a:cxn ang="0">
                  <a:pos x="33" y="182"/>
                </a:cxn>
                <a:cxn ang="0">
                  <a:pos x="35" y="170"/>
                </a:cxn>
                <a:cxn ang="0">
                  <a:pos x="33" y="168"/>
                </a:cxn>
                <a:cxn ang="0">
                  <a:pos x="43" y="147"/>
                </a:cxn>
                <a:cxn ang="0">
                  <a:pos x="47" y="151"/>
                </a:cxn>
                <a:cxn ang="0">
                  <a:pos x="57" y="149"/>
                </a:cxn>
                <a:cxn ang="0">
                  <a:pos x="73" y="163"/>
                </a:cxn>
                <a:cxn ang="0">
                  <a:pos x="76" y="163"/>
                </a:cxn>
                <a:cxn ang="0">
                  <a:pos x="76" y="165"/>
                </a:cxn>
                <a:cxn ang="0">
                  <a:pos x="73" y="168"/>
                </a:cxn>
                <a:cxn ang="0">
                  <a:pos x="85" y="165"/>
                </a:cxn>
                <a:cxn ang="0">
                  <a:pos x="102" y="151"/>
                </a:cxn>
                <a:cxn ang="0">
                  <a:pos x="128" y="144"/>
                </a:cxn>
                <a:cxn ang="0">
                  <a:pos x="125" y="135"/>
                </a:cxn>
                <a:cxn ang="0">
                  <a:pos x="132" y="113"/>
                </a:cxn>
                <a:cxn ang="0">
                  <a:pos x="113" y="90"/>
                </a:cxn>
                <a:cxn ang="0">
                  <a:pos x="113" y="78"/>
                </a:cxn>
                <a:cxn ang="0">
                  <a:pos x="116" y="73"/>
                </a:cxn>
                <a:cxn ang="0">
                  <a:pos x="123" y="69"/>
                </a:cxn>
                <a:cxn ang="0">
                  <a:pos x="118" y="69"/>
                </a:cxn>
                <a:cxn ang="0">
                  <a:pos x="111" y="66"/>
                </a:cxn>
                <a:cxn ang="0">
                  <a:pos x="111" y="61"/>
                </a:cxn>
                <a:cxn ang="0">
                  <a:pos x="113" y="54"/>
                </a:cxn>
                <a:cxn ang="0">
                  <a:pos x="113" y="54"/>
                </a:cxn>
                <a:cxn ang="0">
                  <a:pos x="113" y="52"/>
                </a:cxn>
                <a:cxn ang="0">
                  <a:pos x="111" y="50"/>
                </a:cxn>
                <a:cxn ang="0">
                  <a:pos x="104" y="54"/>
                </a:cxn>
                <a:cxn ang="0">
                  <a:pos x="78" y="47"/>
                </a:cxn>
                <a:cxn ang="0">
                  <a:pos x="73" y="35"/>
                </a:cxn>
                <a:cxn ang="0">
                  <a:pos x="66" y="33"/>
                </a:cxn>
                <a:cxn ang="0">
                  <a:pos x="50" y="1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32" h="182">
                  <a:moveTo>
                    <a:pt x="0" y="17"/>
                  </a:moveTo>
                  <a:lnTo>
                    <a:pt x="0" y="17"/>
                  </a:lnTo>
                  <a:lnTo>
                    <a:pt x="7" y="38"/>
                  </a:lnTo>
                  <a:lnTo>
                    <a:pt x="17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19" y="59"/>
                  </a:lnTo>
                  <a:lnTo>
                    <a:pt x="21" y="87"/>
                  </a:lnTo>
                  <a:lnTo>
                    <a:pt x="33" y="102"/>
                  </a:lnTo>
                  <a:lnTo>
                    <a:pt x="26" y="123"/>
                  </a:lnTo>
                  <a:lnTo>
                    <a:pt x="24" y="125"/>
                  </a:lnTo>
                  <a:lnTo>
                    <a:pt x="21" y="125"/>
                  </a:lnTo>
                  <a:lnTo>
                    <a:pt x="19" y="128"/>
                  </a:lnTo>
                  <a:lnTo>
                    <a:pt x="14" y="165"/>
                  </a:lnTo>
                  <a:lnTo>
                    <a:pt x="33" y="182"/>
                  </a:lnTo>
                  <a:lnTo>
                    <a:pt x="35" y="170"/>
                  </a:lnTo>
                  <a:lnTo>
                    <a:pt x="33" y="168"/>
                  </a:lnTo>
                  <a:lnTo>
                    <a:pt x="43" y="147"/>
                  </a:lnTo>
                  <a:lnTo>
                    <a:pt x="47" y="151"/>
                  </a:lnTo>
                  <a:lnTo>
                    <a:pt x="57" y="149"/>
                  </a:lnTo>
                  <a:lnTo>
                    <a:pt x="73" y="163"/>
                  </a:lnTo>
                  <a:lnTo>
                    <a:pt x="76" y="163"/>
                  </a:lnTo>
                  <a:lnTo>
                    <a:pt x="76" y="165"/>
                  </a:lnTo>
                  <a:lnTo>
                    <a:pt x="73" y="168"/>
                  </a:lnTo>
                  <a:lnTo>
                    <a:pt x="85" y="165"/>
                  </a:lnTo>
                  <a:lnTo>
                    <a:pt x="102" y="151"/>
                  </a:lnTo>
                  <a:lnTo>
                    <a:pt x="128" y="144"/>
                  </a:lnTo>
                  <a:lnTo>
                    <a:pt x="125" y="135"/>
                  </a:lnTo>
                  <a:lnTo>
                    <a:pt x="132" y="113"/>
                  </a:lnTo>
                  <a:lnTo>
                    <a:pt x="113" y="90"/>
                  </a:lnTo>
                  <a:lnTo>
                    <a:pt x="113" y="78"/>
                  </a:lnTo>
                  <a:lnTo>
                    <a:pt x="116" y="73"/>
                  </a:lnTo>
                  <a:lnTo>
                    <a:pt x="123" y="69"/>
                  </a:lnTo>
                  <a:lnTo>
                    <a:pt x="118" y="69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3" y="54"/>
                  </a:lnTo>
                  <a:lnTo>
                    <a:pt x="113" y="52"/>
                  </a:lnTo>
                  <a:lnTo>
                    <a:pt x="111" y="50"/>
                  </a:lnTo>
                  <a:lnTo>
                    <a:pt x="104" y="54"/>
                  </a:lnTo>
                  <a:lnTo>
                    <a:pt x="78" y="47"/>
                  </a:lnTo>
                  <a:lnTo>
                    <a:pt x="73" y="35"/>
                  </a:lnTo>
                  <a:lnTo>
                    <a:pt x="66" y="33"/>
                  </a:lnTo>
                  <a:lnTo>
                    <a:pt x="50" y="1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" name="Freeform 33"/>
            <p:cNvSpPr>
              <a:spLocks/>
            </p:cNvSpPr>
            <p:nvPr userDrawn="1"/>
          </p:nvSpPr>
          <p:spPr bwMode="auto">
            <a:xfrm>
              <a:off x="5663129" y="5353077"/>
              <a:ext cx="260848" cy="497573"/>
            </a:xfrm>
            <a:custGeom>
              <a:avLst/>
              <a:gdLst/>
              <a:ahLst/>
              <a:cxnLst>
                <a:cxn ang="0">
                  <a:pos x="60" y="66"/>
                </a:cxn>
                <a:cxn ang="0">
                  <a:pos x="60" y="66"/>
                </a:cxn>
                <a:cxn ang="0">
                  <a:pos x="62" y="82"/>
                </a:cxn>
                <a:cxn ang="0">
                  <a:pos x="45" y="115"/>
                </a:cxn>
                <a:cxn ang="0">
                  <a:pos x="41" y="120"/>
                </a:cxn>
                <a:cxn ang="0">
                  <a:pos x="34" y="118"/>
                </a:cxn>
                <a:cxn ang="0">
                  <a:pos x="34" y="115"/>
                </a:cxn>
                <a:cxn ang="0">
                  <a:pos x="34" y="113"/>
                </a:cxn>
                <a:cxn ang="0">
                  <a:pos x="29" y="108"/>
                </a:cxn>
                <a:cxn ang="0">
                  <a:pos x="17" y="103"/>
                </a:cxn>
                <a:cxn ang="0">
                  <a:pos x="8" y="92"/>
                </a:cxn>
                <a:cxn ang="0">
                  <a:pos x="12" y="92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41" y="18"/>
                </a:cxn>
                <a:cxn ang="0">
                  <a:pos x="41" y="49"/>
                </a:cxn>
                <a:cxn ang="0">
                  <a:pos x="60" y="66"/>
                </a:cxn>
                <a:cxn ang="0">
                  <a:pos x="60" y="66"/>
                </a:cxn>
                <a:cxn ang="0">
                  <a:pos x="60" y="66"/>
                </a:cxn>
              </a:cxnLst>
              <a:rect l="0" t="0" r="r" b="b"/>
              <a:pathLst>
                <a:path w="62" h="120">
                  <a:moveTo>
                    <a:pt x="60" y="66"/>
                  </a:moveTo>
                  <a:lnTo>
                    <a:pt x="60" y="66"/>
                  </a:lnTo>
                  <a:lnTo>
                    <a:pt x="62" y="82"/>
                  </a:lnTo>
                  <a:lnTo>
                    <a:pt x="45" y="115"/>
                  </a:lnTo>
                  <a:lnTo>
                    <a:pt x="41" y="120"/>
                  </a:lnTo>
                  <a:lnTo>
                    <a:pt x="34" y="118"/>
                  </a:lnTo>
                  <a:lnTo>
                    <a:pt x="34" y="115"/>
                  </a:lnTo>
                  <a:lnTo>
                    <a:pt x="34" y="113"/>
                  </a:lnTo>
                  <a:lnTo>
                    <a:pt x="29" y="108"/>
                  </a:lnTo>
                  <a:lnTo>
                    <a:pt x="17" y="103"/>
                  </a:lnTo>
                  <a:lnTo>
                    <a:pt x="8" y="92"/>
                  </a:lnTo>
                  <a:lnTo>
                    <a:pt x="12" y="92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41" y="18"/>
                  </a:lnTo>
                  <a:lnTo>
                    <a:pt x="41" y="49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0" name="Freeform 34"/>
            <p:cNvSpPr>
              <a:spLocks/>
            </p:cNvSpPr>
            <p:nvPr userDrawn="1"/>
          </p:nvSpPr>
          <p:spPr bwMode="auto">
            <a:xfrm>
              <a:off x="5982782" y="4909785"/>
              <a:ext cx="794609" cy="5820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87" y="3"/>
                </a:cxn>
                <a:cxn ang="0">
                  <a:pos x="180" y="5"/>
                </a:cxn>
                <a:cxn ang="0">
                  <a:pos x="147" y="0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17" y="29"/>
                </a:cxn>
                <a:cxn ang="0">
                  <a:pos x="10" y="29"/>
                </a:cxn>
                <a:cxn ang="0">
                  <a:pos x="0" y="36"/>
                </a:cxn>
                <a:cxn ang="0">
                  <a:pos x="5" y="57"/>
                </a:cxn>
                <a:cxn ang="0">
                  <a:pos x="19" y="71"/>
                </a:cxn>
                <a:cxn ang="0">
                  <a:pos x="12" y="95"/>
                </a:cxn>
                <a:cxn ang="0">
                  <a:pos x="14" y="109"/>
                </a:cxn>
                <a:cxn ang="0">
                  <a:pos x="28" y="116"/>
                </a:cxn>
                <a:cxn ang="0">
                  <a:pos x="38" y="140"/>
                </a:cxn>
                <a:cxn ang="0">
                  <a:pos x="83" y="123"/>
                </a:cxn>
                <a:cxn ang="0">
                  <a:pos x="118" y="125"/>
                </a:cxn>
                <a:cxn ang="0">
                  <a:pos x="125" y="123"/>
                </a:cxn>
                <a:cxn ang="0">
                  <a:pos x="135" y="114"/>
                </a:cxn>
                <a:cxn ang="0">
                  <a:pos x="135" y="104"/>
                </a:cxn>
                <a:cxn ang="0">
                  <a:pos x="163" y="88"/>
                </a:cxn>
                <a:cxn ang="0">
                  <a:pos x="170" y="90"/>
                </a:cxn>
                <a:cxn ang="0">
                  <a:pos x="191" y="83"/>
                </a:cxn>
                <a:cxn ang="0">
                  <a:pos x="175" y="66"/>
                </a:cxn>
                <a:cxn ang="0">
                  <a:pos x="168" y="62"/>
                </a:cxn>
                <a:cxn ang="0">
                  <a:pos x="168" y="62"/>
                </a:cxn>
                <a:cxn ang="0">
                  <a:pos x="175" y="50"/>
                </a:cxn>
                <a:cxn ang="0">
                  <a:pos x="173" y="33"/>
                </a:cxn>
                <a:cxn ang="0">
                  <a:pos x="175" y="24"/>
                </a:cxn>
                <a:cxn ang="0">
                  <a:pos x="177" y="21"/>
                </a:cxn>
                <a:cxn ang="0">
                  <a:pos x="184" y="19"/>
                </a:cxn>
                <a:cxn ang="0">
                  <a:pos x="187" y="19"/>
                </a:cxn>
                <a:cxn ang="0">
                  <a:pos x="187" y="3"/>
                </a:cxn>
                <a:cxn ang="0">
                  <a:pos x="187" y="3"/>
                </a:cxn>
                <a:cxn ang="0">
                  <a:pos x="187" y="3"/>
                </a:cxn>
              </a:cxnLst>
              <a:rect l="0" t="0" r="r" b="b"/>
              <a:pathLst>
                <a:path w="191" h="140">
                  <a:moveTo>
                    <a:pt x="187" y="3"/>
                  </a:moveTo>
                  <a:lnTo>
                    <a:pt x="187" y="3"/>
                  </a:lnTo>
                  <a:lnTo>
                    <a:pt x="180" y="5"/>
                  </a:lnTo>
                  <a:lnTo>
                    <a:pt x="147" y="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7" y="29"/>
                  </a:lnTo>
                  <a:lnTo>
                    <a:pt x="10" y="29"/>
                  </a:lnTo>
                  <a:lnTo>
                    <a:pt x="0" y="36"/>
                  </a:lnTo>
                  <a:lnTo>
                    <a:pt x="5" y="57"/>
                  </a:lnTo>
                  <a:lnTo>
                    <a:pt x="19" y="71"/>
                  </a:lnTo>
                  <a:lnTo>
                    <a:pt x="12" y="95"/>
                  </a:lnTo>
                  <a:lnTo>
                    <a:pt x="14" y="109"/>
                  </a:lnTo>
                  <a:lnTo>
                    <a:pt x="28" y="116"/>
                  </a:lnTo>
                  <a:lnTo>
                    <a:pt x="38" y="140"/>
                  </a:lnTo>
                  <a:lnTo>
                    <a:pt x="83" y="123"/>
                  </a:lnTo>
                  <a:lnTo>
                    <a:pt x="118" y="125"/>
                  </a:lnTo>
                  <a:lnTo>
                    <a:pt x="125" y="123"/>
                  </a:lnTo>
                  <a:lnTo>
                    <a:pt x="135" y="114"/>
                  </a:lnTo>
                  <a:lnTo>
                    <a:pt x="135" y="104"/>
                  </a:lnTo>
                  <a:lnTo>
                    <a:pt x="163" y="88"/>
                  </a:lnTo>
                  <a:lnTo>
                    <a:pt x="170" y="90"/>
                  </a:lnTo>
                  <a:lnTo>
                    <a:pt x="191" y="83"/>
                  </a:lnTo>
                  <a:lnTo>
                    <a:pt x="175" y="66"/>
                  </a:lnTo>
                  <a:lnTo>
                    <a:pt x="168" y="62"/>
                  </a:lnTo>
                  <a:lnTo>
                    <a:pt x="175" y="50"/>
                  </a:lnTo>
                  <a:lnTo>
                    <a:pt x="173" y="33"/>
                  </a:lnTo>
                  <a:lnTo>
                    <a:pt x="175" y="24"/>
                  </a:lnTo>
                  <a:lnTo>
                    <a:pt x="177" y="21"/>
                  </a:lnTo>
                  <a:lnTo>
                    <a:pt x="184" y="19"/>
                  </a:lnTo>
                  <a:lnTo>
                    <a:pt x="187" y="19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Freeform 35"/>
            <p:cNvSpPr>
              <a:spLocks/>
            </p:cNvSpPr>
            <p:nvPr userDrawn="1"/>
          </p:nvSpPr>
          <p:spPr bwMode="auto">
            <a:xfrm>
              <a:off x="5661621" y="4229768"/>
              <a:ext cx="1148942" cy="845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23"/>
                </a:cxn>
                <a:cxn ang="0">
                  <a:pos x="24" y="111"/>
                </a:cxn>
                <a:cxn ang="0">
                  <a:pos x="43" y="52"/>
                </a:cxn>
                <a:cxn ang="0">
                  <a:pos x="59" y="36"/>
                </a:cxn>
                <a:cxn ang="0">
                  <a:pos x="106" y="26"/>
                </a:cxn>
                <a:cxn ang="0">
                  <a:pos x="116" y="31"/>
                </a:cxn>
                <a:cxn ang="0">
                  <a:pos x="118" y="31"/>
                </a:cxn>
                <a:cxn ang="0">
                  <a:pos x="161" y="0"/>
                </a:cxn>
                <a:cxn ang="0">
                  <a:pos x="217" y="57"/>
                </a:cxn>
                <a:cxn ang="0">
                  <a:pos x="232" y="102"/>
                </a:cxn>
                <a:cxn ang="0">
                  <a:pos x="234" y="99"/>
                </a:cxn>
                <a:cxn ang="0">
                  <a:pos x="246" y="107"/>
                </a:cxn>
                <a:cxn ang="0">
                  <a:pos x="251" y="104"/>
                </a:cxn>
                <a:cxn ang="0">
                  <a:pos x="267" y="90"/>
                </a:cxn>
                <a:cxn ang="0">
                  <a:pos x="277" y="92"/>
                </a:cxn>
                <a:cxn ang="0">
                  <a:pos x="277" y="97"/>
                </a:cxn>
                <a:cxn ang="0">
                  <a:pos x="277" y="116"/>
                </a:cxn>
                <a:cxn ang="0">
                  <a:pos x="262" y="135"/>
                </a:cxn>
                <a:cxn ang="0">
                  <a:pos x="260" y="135"/>
                </a:cxn>
                <a:cxn ang="0">
                  <a:pos x="265" y="125"/>
                </a:cxn>
                <a:cxn ang="0">
                  <a:pos x="262" y="114"/>
                </a:cxn>
                <a:cxn ang="0">
                  <a:pos x="260" y="116"/>
                </a:cxn>
                <a:cxn ang="0">
                  <a:pos x="258" y="118"/>
                </a:cxn>
                <a:cxn ang="0">
                  <a:pos x="265" y="166"/>
                </a:cxn>
                <a:cxn ang="0">
                  <a:pos x="258" y="168"/>
                </a:cxn>
                <a:cxn ang="0">
                  <a:pos x="225" y="163"/>
                </a:cxn>
                <a:cxn ang="0">
                  <a:pos x="99" y="203"/>
                </a:cxn>
                <a:cxn ang="0">
                  <a:pos x="95" y="201"/>
                </a:cxn>
                <a:cxn ang="0">
                  <a:pos x="95" y="192"/>
                </a:cxn>
                <a:cxn ang="0">
                  <a:pos x="83" y="189"/>
                </a:cxn>
                <a:cxn ang="0">
                  <a:pos x="78" y="184"/>
                </a:cxn>
                <a:cxn ang="0">
                  <a:pos x="78" y="182"/>
                </a:cxn>
                <a:cxn ang="0">
                  <a:pos x="80" y="180"/>
                </a:cxn>
                <a:cxn ang="0">
                  <a:pos x="80" y="177"/>
                </a:cxn>
                <a:cxn ang="0">
                  <a:pos x="76" y="173"/>
                </a:cxn>
                <a:cxn ang="0">
                  <a:pos x="69" y="177"/>
                </a:cxn>
                <a:cxn ang="0">
                  <a:pos x="45" y="170"/>
                </a:cxn>
                <a:cxn ang="0">
                  <a:pos x="40" y="156"/>
                </a:cxn>
                <a:cxn ang="0">
                  <a:pos x="26" y="151"/>
                </a:cxn>
                <a:cxn ang="0">
                  <a:pos x="17" y="13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3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277" h="203">
                  <a:moveTo>
                    <a:pt x="0" y="123"/>
                  </a:moveTo>
                  <a:lnTo>
                    <a:pt x="0" y="123"/>
                  </a:lnTo>
                  <a:lnTo>
                    <a:pt x="24" y="111"/>
                  </a:lnTo>
                  <a:lnTo>
                    <a:pt x="43" y="52"/>
                  </a:lnTo>
                  <a:lnTo>
                    <a:pt x="59" y="36"/>
                  </a:lnTo>
                  <a:lnTo>
                    <a:pt x="106" y="26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61" y="0"/>
                  </a:lnTo>
                  <a:lnTo>
                    <a:pt x="217" y="57"/>
                  </a:lnTo>
                  <a:lnTo>
                    <a:pt x="232" y="102"/>
                  </a:lnTo>
                  <a:lnTo>
                    <a:pt x="234" y="99"/>
                  </a:lnTo>
                  <a:lnTo>
                    <a:pt x="246" y="107"/>
                  </a:lnTo>
                  <a:lnTo>
                    <a:pt x="251" y="104"/>
                  </a:lnTo>
                  <a:lnTo>
                    <a:pt x="267" y="90"/>
                  </a:lnTo>
                  <a:lnTo>
                    <a:pt x="277" y="92"/>
                  </a:lnTo>
                  <a:lnTo>
                    <a:pt x="277" y="97"/>
                  </a:lnTo>
                  <a:lnTo>
                    <a:pt x="277" y="116"/>
                  </a:lnTo>
                  <a:lnTo>
                    <a:pt x="262" y="135"/>
                  </a:lnTo>
                  <a:lnTo>
                    <a:pt x="260" y="135"/>
                  </a:lnTo>
                  <a:lnTo>
                    <a:pt x="265" y="125"/>
                  </a:lnTo>
                  <a:lnTo>
                    <a:pt x="262" y="114"/>
                  </a:lnTo>
                  <a:lnTo>
                    <a:pt x="260" y="116"/>
                  </a:lnTo>
                  <a:lnTo>
                    <a:pt x="258" y="118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25" y="163"/>
                  </a:lnTo>
                  <a:lnTo>
                    <a:pt x="99" y="203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83" y="189"/>
                  </a:lnTo>
                  <a:lnTo>
                    <a:pt x="78" y="184"/>
                  </a:lnTo>
                  <a:lnTo>
                    <a:pt x="78" y="182"/>
                  </a:lnTo>
                  <a:lnTo>
                    <a:pt x="80" y="180"/>
                  </a:lnTo>
                  <a:lnTo>
                    <a:pt x="80" y="177"/>
                  </a:lnTo>
                  <a:lnTo>
                    <a:pt x="76" y="173"/>
                  </a:lnTo>
                  <a:lnTo>
                    <a:pt x="69" y="177"/>
                  </a:lnTo>
                  <a:lnTo>
                    <a:pt x="45" y="170"/>
                  </a:lnTo>
                  <a:lnTo>
                    <a:pt x="40" y="156"/>
                  </a:lnTo>
                  <a:lnTo>
                    <a:pt x="26" y="151"/>
                  </a:lnTo>
                  <a:lnTo>
                    <a:pt x="17" y="135"/>
                  </a:lnTo>
                  <a:lnTo>
                    <a:pt x="0" y="12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Freeform 36"/>
            <p:cNvSpPr>
              <a:spLocks/>
            </p:cNvSpPr>
            <p:nvPr userDrawn="1"/>
          </p:nvSpPr>
          <p:spPr bwMode="auto">
            <a:xfrm>
              <a:off x="5145954" y="4318728"/>
              <a:ext cx="749376" cy="530745"/>
            </a:xfrm>
            <a:custGeom>
              <a:avLst/>
              <a:gdLst/>
              <a:ahLst/>
              <a:cxnLst>
                <a:cxn ang="0">
                  <a:pos x="159" y="3"/>
                </a:cxn>
                <a:cxn ang="0">
                  <a:pos x="149" y="3"/>
                </a:cxn>
                <a:cxn ang="0">
                  <a:pos x="140" y="0"/>
                </a:cxn>
                <a:cxn ang="0">
                  <a:pos x="118" y="5"/>
                </a:cxn>
                <a:cxn ang="0">
                  <a:pos x="102" y="22"/>
                </a:cxn>
                <a:cxn ang="0">
                  <a:pos x="90" y="22"/>
                </a:cxn>
                <a:cxn ang="0">
                  <a:pos x="71" y="34"/>
                </a:cxn>
                <a:cxn ang="0">
                  <a:pos x="62" y="45"/>
                </a:cxn>
                <a:cxn ang="0">
                  <a:pos x="47" y="45"/>
                </a:cxn>
                <a:cxn ang="0">
                  <a:pos x="24" y="36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2" y="6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5" y="83"/>
                </a:cxn>
                <a:cxn ang="0">
                  <a:pos x="0" y="88"/>
                </a:cxn>
                <a:cxn ang="0">
                  <a:pos x="5" y="88"/>
                </a:cxn>
                <a:cxn ang="0">
                  <a:pos x="17" y="104"/>
                </a:cxn>
                <a:cxn ang="0">
                  <a:pos x="24" y="104"/>
                </a:cxn>
                <a:cxn ang="0">
                  <a:pos x="31" y="114"/>
                </a:cxn>
                <a:cxn ang="0">
                  <a:pos x="38" y="116"/>
                </a:cxn>
                <a:cxn ang="0">
                  <a:pos x="45" y="123"/>
                </a:cxn>
                <a:cxn ang="0">
                  <a:pos x="59" y="128"/>
                </a:cxn>
                <a:cxn ang="0">
                  <a:pos x="116" y="102"/>
                </a:cxn>
                <a:cxn ang="0">
                  <a:pos x="116" y="102"/>
                </a:cxn>
                <a:cxn ang="0">
                  <a:pos x="118" y="100"/>
                </a:cxn>
                <a:cxn ang="0">
                  <a:pos x="123" y="104"/>
                </a:cxn>
                <a:cxn ang="0">
                  <a:pos x="123" y="104"/>
                </a:cxn>
                <a:cxn ang="0">
                  <a:pos x="147" y="90"/>
                </a:cxn>
                <a:cxn ang="0">
                  <a:pos x="168" y="29"/>
                </a:cxn>
                <a:cxn ang="0">
                  <a:pos x="180" y="19"/>
                </a:cxn>
                <a:cxn ang="0">
                  <a:pos x="180" y="15"/>
                </a:cxn>
                <a:cxn ang="0">
                  <a:pos x="159" y="3"/>
                </a:cxn>
                <a:cxn ang="0">
                  <a:pos x="159" y="3"/>
                </a:cxn>
                <a:cxn ang="0">
                  <a:pos x="159" y="3"/>
                </a:cxn>
              </a:cxnLst>
              <a:rect l="0" t="0" r="r" b="b"/>
              <a:pathLst>
                <a:path w="180" h="128">
                  <a:moveTo>
                    <a:pt x="159" y="3"/>
                  </a:moveTo>
                  <a:lnTo>
                    <a:pt x="149" y="3"/>
                  </a:lnTo>
                  <a:lnTo>
                    <a:pt x="140" y="0"/>
                  </a:lnTo>
                  <a:lnTo>
                    <a:pt x="118" y="5"/>
                  </a:lnTo>
                  <a:lnTo>
                    <a:pt x="102" y="22"/>
                  </a:lnTo>
                  <a:lnTo>
                    <a:pt x="90" y="22"/>
                  </a:lnTo>
                  <a:lnTo>
                    <a:pt x="71" y="34"/>
                  </a:lnTo>
                  <a:lnTo>
                    <a:pt x="62" y="45"/>
                  </a:lnTo>
                  <a:lnTo>
                    <a:pt x="47" y="45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62"/>
                  </a:lnTo>
                  <a:lnTo>
                    <a:pt x="10" y="81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17" y="104"/>
                  </a:lnTo>
                  <a:lnTo>
                    <a:pt x="24" y="104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5" y="123"/>
                  </a:lnTo>
                  <a:lnTo>
                    <a:pt x="59" y="128"/>
                  </a:lnTo>
                  <a:lnTo>
                    <a:pt x="116" y="102"/>
                  </a:lnTo>
                  <a:lnTo>
                    <a:pt x="118" y="100"/>
                  </a:lnTo>
                  <a:lnTo>
                    <a:pt x="123" y="104"/>
                  </a:lnTo>
                  <a:lnTo>
                    <a:pt x="147" y="90"/>
                  </a:lnTo>
                  <a:lnTo>
                    <a:pt x="168" y="29"/>
                  </a:lnTo>
                  <a:lnTo>
                    <a:pt x="180" y="19"/>
                  </a:lnTo>
                  <a:lnTo>
                    <a:pt x="180" y="15"/>
                  </a:lnTo>
                  <a:lnTo>
                    <a:pt x="159" y="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Freeform 37"/>
            <p:cNvSpPr>
              <a:spLocks/>
            </p:cNvSpPr>
            <p:nvPr userDrawn="1"/>
          </p:nvSpPr>
          <p:spPr bwMode="auto">
            <a:xfrm>
              <a:off x="5216821" y="4160409"/>
              <a:ext cx="610657" cy="342271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7"/>
                </a:cxn>
                <a:cxn ang="0">
                  <a:pos x="16" y="42"/>
                </a:cxn>
                <a:cxn ang="0">
                  <a:pos x="5" y="42"/>
                </a:cxn>
                <a:cxn ang="0">
                  <a:pos x="5" y="45"/>
                </a:cxn>
                <a:cxn ang="0">
                  <a:pos x="0" y="52"/>
                </a:cxn>
                <a:cxn ang="0">
                  <a:pos x="9" y="73"/>
                </a:cxn>
                <a:cxn ang="0">
                  <a:pos x="26" y="82"/>
                </a:cxn>
                <a:cxn ang="0">
                  <a:pos x="49" y="80"/>
                </a:cxn>
                <a:cxn ang="0">
                  <a:pos x="52" y="73"/>
                </a:cxn>
                <a:cxn ang="0">
                  <a:pos x="97" y="54"/>
                </a:cxn>
                <a:cxn ang="0">
                  <a:pos x="97" y="52"/>
                </a:cxn>
                <a:cxn ang="0">
                  <a:pos x="97" y="49"/>
                </a:cxn>
                <a:cxn ang="0">
                  <a:pos x="101" y="42"/>
                </a:cxn>
                <a:cxn ang="0">
                  <a:pos x="127" y="37"/>
                </a:cxn>
                <a:cxn ang="0">
                  <a:pos x="134" y="42"/>
                </a:cxn>
                <a:cxn ang="0">
                  <a:pos x="139" y="42"/>
                </a:cxn>
                <a:cxn ang="0">
                  <a:pos x="142" y="40"/>
                </a:cxn>
                <a:cxn ang="0">
                  <a:pos x="146" y="11"/>
                </a:cxn>
                <a:cxn ang="0">
                  <a:pos x="144" y="9"/>
                </a:cxn>
                <a:cxn ang="0">
                  <a:pos x="139" y="9"/>
                </a:cxn>
                <a:cxn ang="0">
                  <a:pos x="123" y="0"/>
                </a:cxn>
                <a:cxn ang="0">
                  <a:pos x="104" y="7"/>
                </a:cxn>
                <a:cxn ang="0">
                  <a:pos x="97" y="7"/>
                </a:cxn>
                <a:cxn ang="0">
                  <a:pos x="87" y="9"/>
                </a:cxn>
                <a:cxn ang="0">
                  <a:pos x="82" y="14"/>
                </a:cxn>
                <a:cxn ang="0">
                  <a:pos x="80" y="16"/>
                </a:cxn>
                <a:cxn ang="0">
                  <a:pos x="78" y="16"/>
                </a:cxn>
                <a:cxn ang="0">
                  <a:pos x="64" y="4"/>
                </a:cxn>
                <a:cxn ang="0">
                  <a:pos x="64" y="4"/>
                </a:cxn>
                <a:cxn ang="0">
                  <a:pos x="54" y="9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146" h="82">
                  <a:moveTo>
                    <a:pt x="45" y="7"/>
                  </a:moveTo>
                  <a:lnTo>
                    <a:pt x="45" y="7"/>
                  </a:lnTo>
                  <a:lnTo>
                    <a:pt x="16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0" y="52"/>
                  </a:lnTo>
                  <a:lnTo>
                    <a:pt x="9" y="73"/>
                  </a:lnTo>
                  <a:lnTo>
                    <a:pt x="26" y="82"/>
                  </a:lnTo>
                  <a:lnTo>
                    <a:pt x="49" y="80"/>
                  </a:lnTo>
                  <a:lnTo>
                    <a:pt x="52" y="73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7" y="49"/>
                  </a:lnTo>
                  <a:lnTo>
                    <a:pt x="101" y="42"/>
                  </a:lnTo>
                  <a:lnTo>
                    <a:pt x="127" y="37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2" y="40"/>
                  </a:lnTo>
                  <a:lnTo>
                    <a:pt x="146" y="11"/>
                  </a:lnTo>
                  <a:lnTo>
                    <a:pt x="144" y="9"/>
                  </a:lnTo>
                  <a:lnTo>
                    <a:pt x="139" y="9"/>
                  </a:lnTo>
                  <a:lnTo>
                    <a:pt x="123" y="0"/>
                  </a:lnTo>
                  <a:lnTo>
                    <a:pt x="104" y="7"/>
                  </a:lnTo>
                  <a:lnTo>
                    <a:pt x="97" y="7"/>
                  </a:lnTo>
                  <a:lnTo>
                    <a:pt x="87" y="9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64" y="4"/>
                  </a:lnTo>
                  <a:lnTo>
                    <a:pt x="54" y="9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" name="Freeform 38"/>
            <p:cNvSpPr>
              <a:spLocks/>
            </p:cNvSpPr>
            <p:nvPr userDrawn="1"/>
          </p:nvSpPr>
          <p:spPr bwMode="auto">
            <a:xfrm>
              <a:off x="4633303" y="3974950"/>
              <a:ext cx="771992" cy="431230"/>
            </a:xfrm>
            <a:custGeom>
              <a:avLst/>
              <a:gdLst/>
              <a:ahLst/>
              <a:cxnLst>
                <a:cxn ang="0">
                  <a:pos x="140" y="94"/>
                </a:cxn>
                <a:cxn ang="0">
                  <a:pos x="140" y="94"/>
                </a:cxn>
                <a:cxn ang="0">
                  <a:pos x="147" y="87"/>
                </a:cxn>
                <a:cxn ang="0">
                  <a:pos x="159" y="87"/>
                </a:cxn>
                <a:cxn ang="0">
                  <a:pos x="166" y="75"/>
                </a:cxn>
                <a:cxn ang="0">
                  <a:pos x="166" y="71"/>
                </a:cxn>
                <a:cxn ang="0">
                  <a:pos x="185" y="52"/>
                </a:cxn>
                <a:cxn ang="0">
                  <a:pos x="156" y="35"/>
                </a:cxn>
                <a:cxn ang="0">
                  <a:pos x="154" y="28"/>
                </a:cxn>
                <a:cxn ang="0">
                  <a:pos x="154" y="26"/>
                </a:cxn>
                <a:cxn ang="0">
                  <a:pos x="133" y="23"/>
                </a:cxn>
                <a:cxn ang="0">
                  <a:pos x="133" y="33"/>
                </a:cxn>
                <a:cxn ang="0">
                  <a:pos x="130" y="33"/>
                </a:cxn>
                <a:cxn ang="0">
                  <a:pos x="126" y="33"/>
                </a:cxn>
                <a:cxn ang="0">
                  <a:pos x="114" y="23"/>
                </a:cxn>
                <a:cxn ang="0">
                  <a:pos x="116" y="19"/>
                </a:cxn>
                <a:cxn ang="0">
                  <a:pos x="116" y="19"/>
                </a:cxn>
                <a:cxn ang="0">
                  <a:pos x="116" y="16"/>
                </a:cxn>
                <a:cxn ang="0">
                  <a:pos x="111" y="16"/>
                </a:cxn>
                <a:cxn ang="0">
                  <a:pos x="104" y="12"/>
                </a:cxn>
                <a:cxn ang="0">
                  <a:pos x="93" y="12"/>
                </a:cxn>
                <a:cxn ang="0">
                  <a:pos x="85" y="4"/>
                </a:cxn>
                <a:cxn ang="0">
                  <a:pos x="81" y="7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62" y="2"/>
                </a:cxn>
                <a:cxn ang="0">
                  <a:pos x="59" y="0"/>
                </a:cxn>
                <a:cxn ang="0">
                  <a:pos x="57" y="12"/>
                </a:cxn>
                <a:cxn ang="0">
                  <a:pos x="12" y="35"/>
                </a:cxn>
                <a:cxn ang="0">
                  <a:pos x="12" y="42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40"/>
                </a:cxn>
                <a:cxn ang="0">
                  <a:pos x="3" y="45"/>
                </a:cxn>
                <a:cxn ang="0">
                  <a:pos x="12" y="52"/>
                </a:cxn>
                <a:cxn ang="0">
                  <a:pos x="15" y="64"/>
                </a:cxn>
                <a:cxn ang="0">
                  <a:pos x="67" y="104"/>
                </a:cxn>
                <a:cxn ang="0">
                  <a:pos x="81" y="99"/>
                </a:cxn>
                <a:cxn ang="0">
                  <a:pos x="90" y="87"/>
                </a:cxn>
                <a:cxn ang="0">
                  <a:pos x="107" y="87"/>
                </a:cxn>
                <a:cxn ang="0">
                  <a:pos x="116" y="94"/>
                </a:cxn>
                <a:cxn ang="0">
                  <a:pos x="135" y="90"/>
                </a:cxn>
                <a:cxn ang="0">
                  <a:pos x="137" y="92"/>
                </a:cxn>
                <a:cxn ang="0">
                  <a:pos x="140" y="94"/>
                </a:cxn>
                <a:cxn ang="0">
                  <a:pos x="140" y="94"/>
                </a:cxn>
                <a:cxn ang="0">
                  <a:pos x="140" y="94"/>
                </a:cxn>
              </a:cxnLst>
              <a:rect l="0" t="0" r="r" b="b"/>
              <a:pathLst>
                <a:path w="185" h="104">
                  <a:moveTo>
                    <a:pt x="140" y="94"/>
                  </a:moveTo>
                  <a:lnTo>
                    <a:pt x="140" y="94"/>
                  </a:lnTo>
                  <a:lnTo>
                    <a:pt x="147" y="87"/>
                  </a:lnTo>
                  <a:lnTo>
                    <a:pt x="159" y="87"/>
                  </a:lnTo>
                  <a:lnTo>
                    <a:pt x="166" y="75"/>
                  </a:lnTo>
                  <a:lnTo>
                    <a:pt x="166" y="71"/>
                  </a:lnTo>
                  <a:lnTo>
                    <a:pt x="185" y="52"/>
                  </a:lnTo>
                  <a:lnTo>
                    <a:pt x="156" y="35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33" y="23"/>
                  </a:lnTo>
                  <a:lnTo>
                    <a:pt x="133" y="33"/>
                  </a:lnTo>
                  <a:lnTo>
                    <a:pt x="130" y="33"/>
                  </a:lnTo>
                  <a:lnTo>
                    <a:pt x="126" y="33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6"/>
                  </a:lnTo>
                  <a:lnTo>
                    <a:pt x="111" y="16"/>
                  </a:lnTo>
                  <a:lnTo>
                    <a:pt x="104" y="12"/>
                  </a:lnTo>
                  <a:lnTo>
                    <a:pt x="93" y="12"/>
                  </a:lnTo>
                  <a:lnTo>
                    <a:pt x="85" y="4"/>
                  </a:lnTo>
                  <a:lnTo>
                    <a:pt x="81" y="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7" y="12"/>
                  </a:lnTo>
                  <a:lnTo>
                    <a:pt x="12" y="35"/>
                  </a:lnTo>
                  <a:lnTo>
                    <a:pt x="12" y="42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2" y="52"/>
                  </a:lnTo>
                  <a:lnTo>
                    <a:pt x="15" y="64"/>
                  </a:lnTo>
                  <a:lnTo>
                    <a:pt x="67" y="104"/>
                  </a:lnTo>
                  <a:lnTo>
                    <a:pt x="81" y="99"/>
                  </a:lnTo>
                  <a:lnTo>
                    <a:pt x="90" y="87"/>
                  </a:lnTo>
                  <a:lnTo>
                    <a:pt x="107" y="87"/>
                  </a:lnTo>
                  <a:lnTo>
                    <a:pt x="116" y="94"/>
                  </a:lnTo>
                  <a:lnTo>
                    <a:pt x="135" y="90"/>
                  </a:lnTo>
                  <a:lnTo>
                    <a:pt x="137" y="92"/>
                  </a:lnTo>
                  <a:lnTo>
                    <a:pt x="140" y="9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Freeform 39"/>
            <p:cNvSpPr>
              <a:spLocks/>
            </p:cNvSpPr>
            <p:nvPr userDrawn="1"/>
          </p:nvSpPr>
          <p:spPr bwMode="auto">
            <a:xfrm>
              <a:off x="4841379" y="3294933"/>
              <a:ext cx="1105216" cy="92729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7" y="54"/>
                </a:cxn>
                <a:cxn ang="0">
                  <a:pos x="2" y="49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02" y="7"/>
                </a:cxn>
                <a:cxn ang="0">
                  <a:pos x="104" y="7"/>
                </a:cxn>
                <a:cxn ang="0">
                  <a:pos x="116" y="2"/>
                </a:cxn>
                <a:cxn ang="0">
                  <a:pos x="109" y="9"/>
                </a:cxn>
                <a:cxn ang="0">
                  <a:pos x="109" y="12"/>
                </a:cxn>
                <a:cxn ang="0">
                  <a:pos x="125" y="16"/>
                </a:cxn>
                <a:cxn ang="0">
                  <a:pos x="229" y="9"/>
                </a:cxn>
                <a:cxn ang="0">
                  <a:pos x="229" y="80"/>
                </a:cxn>
                <a:cxn ang="0">
                  <a:pos x="232" y="87"/>
                </a:cxn>
                <a:cxn ang="0">
                  <a:pos x="260" y="134"/>
                </a:cxn>
                <a:cxn ang="0">
                  <a:pos x="260" y="137"/>
                </a:cxn>
                <a:cxn ang="0">
                  <a:pos x="265" y="149"/>
                </a:cxn>
                <a:cxn ang="0">
                  <a:pos x="241" y="212"/>
                </a:cxn>
                <a:cxn ang="0">
                  <a:pos x="232" y="215"/>
                </a:cxn>
                <a:cxn ang="0">
                  <a:pos x="198" y="210"/>
                </a:cxn>
                <a:cxn ang="0">
                  <a:pos x="187" y="212"/>
                </a:cxn>
                <a:cxn ang="0">
                  <a:pos x="172" y="222"/>
                </a:cxn>
                <a:cxn ang="0">
                  <a:pos x="154" y="212"/>
                </a:cxn>
                <a:cxn ang="0">
                  <a:pos x="128" y="210"/>
                </a:cxn>
                <a:cxn ang="0">
                  <a:pos x="109" y="198"/>
                </a:cxn>
                <a:cxn ang="0">
                  <a:pos x="104" y="189"/>
                </a:cxn>
                <a:cxn ang="0">
                  <a:pos x="83" y="193"/>
                </a:cxn>
                <a:cxn ang="0">
                  <a:pos x="76" y="196"/>
                </a:cxn>
                <a:cxn ang="0">
                  <a:pos x="66" y="182"/>
                </a:cxn>
                <a:cxn ang="0">
                  <a:pos x="66" y="179"/>
                </a:cxn>
                <a:cxn ang="0">
                  <a:pos x="54" y="172"/>
                </a:cxn>
                <a:cxn ang="0">
                  <a:pos x="35" y="167"/>
                </a:cxn>
                <a:cxn ang="0">
                  <a:pos x="28" y="175"/>
                </a:cxn>
                <a:cxn ang="0">
                  <a:pos x="24" y="172"/>
                </a:cxn>
                <a:cxn ang="0">
                  <a:pos x="2" y="92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265" h="222">
                  <a:moveTo>
                    <a:pt x="0" y="54"/>
                  </a:moveTo>
                  <a:lnTo>
                    <a:pt x="0" y="54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2" y="4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13" y="12"/>
                  </a:lnTo>
                  <a:lnTo>
                    <a:pt x="125" y="16"/>
                  </a:lnTo>
                  <a:lnTo>
                    <a:pt x="210" y="0"/>
                  </a:lnTo>
                  <a:lnTo>
                    <a:pt x="229" y="9"/>
                  </a:lnTo>
                  <a:lnTo>
                    <a:pt x="241" y="61"/>
                  </a:lnTo>
                  <a:lnTo>
                    <a:pt x="229" y="80"/>
                  </a:lnTo>
                  <a:lnTo>
                    <a:pt x="229" y="82"/>
                  </a:lnTo>
                  <a:lnTo>
                    <a:pt x="232" y="87"/>
                  </a:lnTo>
                  <a:lnTo>
                    <a:pt x="239" y="92"/>
                  </a:lnTo>
                  <a:lnTo>
                    <a:pt x="260" y="134"/>
                  </a:lnTo>
                  <a:lnTo>
                    <a:pt x="260" y="137"/>
                  </a:lnTo>
                  <a:lnTo>
                    <a:pt x="260" y="139"/>
                  </a:lnTo>
                  <a:lnTo>
                    <a:pt x="265" y="149"/>
                  </a:lnTo>
                  <a:lnTo>
                    <a:pt x="239" y="201"/>
                  </a:lnTo>
                  <a:lnTo>
                    <a:pt x="241" y="212"/>
                  </a:lnTo>
                  <a:lnTo>
                    <a:pt x="239" y="215"/>
                  </a:lnTo>
                  <a:lnTo>
                    <a:pt x="232" y="215"/>
                  </a:lnTo>
                  <a:lnTo>
                    <a:pt x="213" y="208"/>
                  </a:lnTo>
                  <a:lnTo>
                    <a:pt x="198" y="210"/>
                  </a:lnTo>
                  <a:lnTo>
                    <a:pt x="194" y="215"/>
                  </a:lnTo>
                  <a:lnTo>
                    <a:pt x="187" y="212"/>
                  </a:lnTo>
                  <a:lnTo>
                    <a:pt x="177" y="215"/>
                  </a:lnTo>
                  <a:lnTo>
                    <a:pt x="172" y="222"/>
                  </a:lnTo>
                  <a:lnTo>
                    <a:pt x="165" y="222"/>
                  </a:lnTo>
                  <a:lnTo>
                    <a:pt x="154" y="212"/>
                  </a:lnTo>
                  <a:lnTo>
                    <a:pt x="144" y="217"/>
                  </a:lnTo>
                  <a:lnTo>
                    <a:pt x="128" y="210"/>
                  </a:lnTo>
                  <a:lnTo>
                    <a:pt x="113" y="198"/>
                  </a:lnTo>
                  <a:lnTo>
                    <a:pt x="109" y="198"/>
                  </a:lnTo>
                  <a:lnTo>
                    <a:pt x="106" y="196"/>
                  </a:lnTo>
                  <a:lnTo>
                    <a:pt x="104" y="189"/>
                  </a:lnTo>
                  <a:lnTo>
                    <a:pt x="83" y="186"/>
                  </a:lnTo>
                  <a:lnTo>
                    <a:pt x="83" y="193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66" y="186"/>
                  </a:lnTo>
                  <a:lnTo>
                    <a:pt x="66" y="182"/>
                  </a:lnTo>
                  <a:lnTo>
                    <a:pt x="66" y="179"/>
                  </a:lnTo>
                  <a:lnTo>
                    <a:pt x="61" y="179"/>
                  </a:lnTo>
                  <a:lnTo>
                    <a:pt x="54" y="172"/>
                  </a:lnTo>
                  <a:lnTo>
                    <a:pt x="43" y="172"/>
                  </a:lnTo>
                  <a:lnTo>
                    <a:pt x="35" y="167"/>
                  </a:lnTo>
                  <a:lnTo>
                    <a:pt x="31" y="170"/>
                  </a:lnTo>
                  <a:lnTo>
                    <a:pt x="28" y="175"/>
                  </a:lnTo>
                  <a:lnTo>
                    <a:pt x="26" y="175"/>
                  </a:lnTo>
                  <a:lnTo>
                    <a:pt x="24" y="172"/>
                  </a:lnTo>
                  <a:lnTo>
                    <a:pt x="12" y="104"/>
                  </a:lnTo>
                  <a:lnTo>
                    <a:pt x="2" y="92"/>
                  </a:lnTo>
                  <a:lnTo>
                    <a:pt x="5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6" name="Freeform 40"/>
            <p:cNvSpPr>
              <a:spLocks/>
            </p:cNvSpPr>
            <p:nvPr userDrawn="1"/>
          </p:nvSpPr>
          <p:spPr bwMode="auto">
            <a:xfrm>
              <a:off x="5895330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1"/>
            <p:cNvSpPr>
              <a:spLocks/>
            </p:cNvSpPr>
            <p:nvPr userDrawn="1"/>
          </p:nvSpPr>
          <p:spPr bwMode="auto">
            <a:xfrm>
              <a:off x="5895330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2"/>
            <p:cNvSpPr>
              <a:spLocks/>
            </p:cNvSpPr>
            <p:nvPr userDrawn="1"/>
          </p:nvSpPr>
          <p:spPr bwMode="auto">
            <a:xfrm>
              <a:off x="5895330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3"/>
            <p:cNvSpPr>
              <a:spLocks/>
            </p:cNvSpPr>
            <p:nvPr userDrawn="1"/>
          </p:nvSpPr>
          <p:spPr bwMode="auto">
            <a:xfrm>
              <a:off x="2614363" y="3056701"/>
              <a:ext cx="254817" cy="26838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5" y="26"/>
                </a:cxn>
                <a:cxn ang="0">
                  <a:pos x="5" y="31"/>
                </a:cxn>
                <a:cxn ang="0">
                  <a:pos x="0" y="33"/>
                </a:cxn>
                <a:cxn ang="0">
                  <a:pos x="9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21" y="45"/>
                </a:cxn>
                <a:cxn ang="0">
                  <a:pos x="33" y="43"/>
                </a:cxn>
                <a:cxn ang="0">
                  <a:pos x="35" y="45"/>
                </a:cxn>
                <a:cxn ang="0">
                  <a:pos x="40" y="52"/>
                </a:cxn>
                <a:cxn ang="0">
                  <a:pos x="40" y="64"/>
                </a:cxn>
                <a:cxn ang="0">
                  <a:pos x="47" y="61"/>
                </a:cxn>
                <a:cxn ang="0">
                  <a:pos x="50" y="57"/>
                </a:cxn>
                <a:cxn ang="0">
                  <a:pos x="57" y="57"/>
                </a:cxn>
                <a:cxn ang="0">
                  <a:pos x="59" y="54"/>
                </a:cxn>
                <a:cxn ang="0">
                  <a:pos x="59" y="45"/>
                </a:cxn>
                <a:cxn ang="0">
                  <a:pos x="61" y="52"/>
                </a:cxn>
                <a:cxn ang="0">
                  <a:pos x="61" y="43"/>
                </a:cxn>
                <a:cxn ang="0">
                  <a:pos x="52" y="40"/>
                </a:cxn>
                <a:cxn ang="0">
                  <a:pos x="59" y="31"/>
                </a:cxn>
                <a:cxn ang="0">
                  <a:pos x="52" y="14"/>
                </a:cxn>
                <a:cxn ang="0">
                  <a:pos x="47" y="12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61" h="64">
                  <a:moveTo>
                    <a:pt x="17" y="17"/>
                  </a:moveTo>
                  <a:lnTo>
                    <a:pt x="17" y="17"/>
                  </a:lnTo>
                  <a:lnTo>
                    <a:pt x="12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0" y="33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21" y="45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40" y="52"/>
                  </a:lnTo>
                  <a:lnTo>
                    <a:pt x="40" y="64"/>
                  </a:lnTo>
                  <a:lnTo>
                    <a:pt x="47" y="61"/>
                  </a:lnTo>
                  <a:lnTo>
                    <a:pt x="50" y="57"/>
                  </a:lnTo>
                  <a:lnTo>
                    <a:pt x="57" y="57"/>
                  </a:lnTo>
                  <a:lnTo>
                    <a:pt x="59" y="54"/>
                  </a:lnTo>
                  <a:lnTo>
                    <a:pt x="59" y="45"/>
                  </a:lnTo>
                  <a:lnTo>
                    <a:pt x="61" y="52"/>
                  </a:lnTo>
                  <a:lnTo>
                    <a:pt x="61" y="43"/>
                  </a:lnTo>
                  <a:lnTo>
                    <a:pt x="52" y="40"/>
                  </a:lnTo>
                  <a:lnTo>
                    <a:pt x="59" y="31"/>
                  </a:lnTo>
                  <a:lnTo>
                    <a:pt x="52" y="14"/>
                  </a:lnTo>
                  <a:lnTo>
                    <a:pt x="47" y="12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19" y="14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4"/>
            <p:cNvSpPr>
              <a:spLocks/>
            </p:cNvSpPr>
            <p:nvPr userDrawn="1"/>
          </p:nvSpPr>
          <p:spPr bwMode="auto">
            <a:xfrm>
              <a:off x="2698800" y="2538019"/>
              <a:ext cx="900155" cy="1530415"/>
            </a:xfrm>
            <a:custGeom>
              <a:avLst/>
              <a:gdLst/>
              <a:ahLst/>
              <a:cxnLst>
                <a:cxn ang="0">
                  <a:pos x="71" y="125"/>
                </a:cxn>
                <a:cxn ang="0">
                  <a:pos x="78" y="113"/>
                </a:cxn>
                <a:cxn ang="0">
                  <a:pos x="71" y="111"/>
                </a:cxn>
                <a:cxn ang="0">
                  <a:pos x="68" y="111"/>
                </a:cxn>
                <a:cxn ang="0">
                  <a:pos x="68" y="99"/>
                </a:cxn>
                <a:cxn ang="0">
                  <a:pos x="50" y="134"/>
                </a:cxn>
                <a:cxn ang="0">
                  <a:pos x="45" y="134"/>
                </a:cxn>
                <a:cxn ang="0">
                  <a:pos x="54" y="113"/>
                </a:cxn>
                <a:cxn ang="0">
                  <a:pos x="68" y="80"/>
                </a:cxn>
                <a:cxn ang="0">
                  <a:pos x="54" y="83"/>
                </a:cxn>
                <a:cxn ang="0">
                  <a:pos x="50" y="73"/>
                </a:cxn>
                <a:cxn ang="0">
                  <a:pos x="59" y="71"/>
                </a:cxn>
                <a:cxn ang="0">
                  <a:pos x="68" y="28"/>
                </a:cxn>
                <a:cxn ang="0">
                  <a:pos x="80" y="23"/>
                </a:cxn>
                <a:cxn ang="0">
                  <a:pos x="85" y="12"/>
                </a:cxn>
                <a:cxn ang="0">
                  <a:pos x="106" y="2"/>
                </a:cxn>
                <a:cxn ang="0">
                  <a:pos x="132" y="16"/>
                </a:cxn>
                <a:cxn ang="0">
                  <a:pos x="113" y="35"/>
                </a:cxn>
                <a:cxn ang="0">
                  <a:pos x="104" y="47"/>
                </a:cxn>
                <a:cxn ang="0">
                  <a:pos x="128" y="45"/>
                </a:cxn>
                <a:cxn ang="0">
                  <a:pos x="156" y="59"/>
                </a:cxn>
                <a:cxn ang="0">
                  <a:pos x="125" y="99"/>
                </a:cxn>
                <a:cxn ang="0">
                  <a:pos x="130" y="108"/>
                </a:cxn>
                <a:cxn ang="0">
                  <a:pos x="111" y="118"/>
                </a:cxn>
                <a:cxn ang="0">
                  <a:pos x="151" y="149"/>
                </a:cxn>
                <a:cxn ang="0">
                  <a:pos x="165" y="191"/>
                </a:cxn>
                <a:cxn ang="0">
                  <a:pos x="177" y="231"/>
                </a:cxn>
                <a:cxn ang="0">
                  <a:pos x="187" y="255"/>
                </a:cxn>
                <a:cxn ang="0">
                  <a:pos x="177" y="269"/>
                </a:cxn>
                <a:cxn ang="0">
                  <a:pos x="189" y="267"/>
                </a:cxn>
                <a:cxn ang="0">
                  <a:pos x="217" y="293"/>
                </a:cxn>
                <a:cxn ang="0">
                  <a:pos x="187" y="335"/>
                </a:cxn>
                <a:cxn ang="0">
                  <a:pos x="203" y="340"/>
                </a:cxn>
                <a:cxn ang="0">
                  <a:pos x="142" y="357"/>
                </a:cxn>
                <a:cxn ang="0">
                  <a:pos x="120" y="357"/>
                </a:cxn>
                <a:cxn ang="0">
                  <a:pos x="59" y="366"/>
                </a:cxn>
                <a:cxn ang="0">
                  <a:pos x="28" y="357"/>
                </a:cxn>
                <a:cxn ang="0">
                  <a:pos x="16" y="368"/>
                </a:cxn>
                <a:cxn ang="0">
                  <a:pos x="14" y="368"/>
                </a:cxn>
                <a:cxn ang="0">
                  <a:pos x="5" y="364"/>
                </a:cxn>
                <a:cxn ang="0">
                  <a:pos x="57" y="326"/>
                </a:cxn>
                <a:cxn ang="0">
                  <a:pos x="99" y="307"/>
                </a:cxn>
                <a:cxn ang="0">
                  <a:pos x="64" y="305"/>
                </a:cxn>
                <a:cxn ang="0">
                  <a:pos x="52" y="307"/>
                </a:cxn>
                <a:cxn ang="0">
                  <a:pos x="50" y="295"/>
                </a:cxn>
                <a:cxn ang="0">
                  <a:pos x="26" y="288"/>
                </a:cxn>
                <a:cxn ang="0">
                  <a:pos x="66" y="267"/>
                </a:cxn>
                <a:cxn ang="0">
                  <a:pos x="52" y="250"/>
                </a:cxn>
                <a:cxn ang="0">
                  <a:pos x="97" y="236"/>
                </a:cxn>
                <a:cxn ang="0">
                  <a:pos x="99" y="227"/>
                </a:cxn>
                <a:cxn ang="0">
                  <a:pos x="104" y="217"/>
                </a:cxn>
                <a:cxn ang="0">
                  <a:pos x="109" y="196"/>
                </a:cxn>
                <a:cxn ang="0">
                  <a:pos x="97" y="198"/>
                </a:cxn>
                <a:cxn ang="0">
                  <a:pos x="97" y="196"/>
                </a:cxn>
                <a:cxn ang="0">
                  <a:pos x="109" y="165"/>
                </a:cxn>
                <a:cxn ang="0">
                  <a:pos x="76" y="163"/>
                </a:cxn>
                <a:cxn ang="0">
                  <a:pos x="73" y="134"/>
                </a:cxn>
              </a:cxnLst>
              <a:rect l="0" t="0" r="r" b="b"/>
              <a:pathLst>
                <a:path w="217" h="368">
                  <a:moveTo>
                    <a:pt x="73" y="134"/>
                  </a:moveTo>
                  <a:lnTo>
                    <a:pt x="73" y="127"/>
                  </a:lnTo>
                  <a:lnTo>
                    <a:pt x="71" y="125"/>
                  </a:lnTo>
                  <a:lnTo>
                    <a:pt x="73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6" y="10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68" y="113"/>
                  </a:lnTo>
                  <a:lnTo>
                    <a:pt x="68" y="111"/>
                  </a:lnTo>
                  <a:lnTo>
                    <a:pt x="66" y="111"/>
                  </a:lnTo>
                  <a:lnTo>
                    <a:pt x="61" y="113"/>
                  </a:lnTo>
                  <a:lnTo>
                    <a:pt x="68" y="99"/>
                  </a:lnTo>
                  <a:lnTo>
                    <a:pt x="59" y="108"/>
                  </a:lnTo>
                  <a:lnTo>
                    <a:pt x="59" y="118"/>
                  </a:lnTo>
                  <a:lnTo>
                    <a:pt x="50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57" y="118"/>
                  </a:lnTo>
                  <a:lnTo>
                    <a:pt x="57" y="116"/>
                  </a:lnTo>
                  <a:lnTo>
                    <a:pt x="54" y="113"/>
                  </a:lnTo>
                  <a:lnTo>
                    <a:pt x="68" y="83"/>
                  </a:lnTo>
                  <a:lnTo>
                    <a:pt x="68" y="80"/>
                  </a:lnTo>
                  <a:lnTo>
                    <a:pt x="59" y="85"/>
                  </a:lnTo>
                  <a:lnTo>
                    <a:pt x="54" y="83"/>
                  </a:lnTo>
                  <a:lnTo>
                    <a:pt x="54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66" y="59"/>
                  </a:lnTo>
                  <a:lnTo>
                    <a:pt x="68" y="28"/>
                  </a:lnTo>
                  <a:lnTo>
                    <a:pt x="73" y="26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78" y="21"/>
                  </a:lnTo>
                  <a:lnTo>
                    <a:pt x="80" y="9"/>
                  </a:lnTo>
                  <a:lnTo>
                    <a:pt x="85" y="12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32" y="2"/>
                  </a:lnTo>
                  <a:lnTo>
                    <a:pt x="135" y="9"/>
                  </a:lnTo>
                  <a:lnTo>
                    <a:pt x="132" y="16"/>
                  </a:lnTo>
                  <a:lnTo>
                    <a:pt x="106" y="33"/>
                  </a:lnTo>
                  <a:lnTo>
                    <a:pt x="113" y="35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23" y="42"/>
                  </a:lnTo>
                  <a:lnTo>
                    <a:pt x="128" y="45"/>
                  </a:lnTo>
                  <a:lnTo>
                    <a:pt x="149" y="47"/>
                  </a:lnTo>
                  <a:lnTo>
                    <a:pt x="156" y="52"/>
                  </a:lnTo>
                  <a:lnTo>
                    <a:pt x="156" y="59"/>
                  </a:lnTo>
                  <a:lnTo>
                    <a:pt x="130" y="99"/>
                  </a:lnTo>
                  <a:lnTo>
                    <a:pt x="128" y="99"/>
                  </a:lnTo>
                  <a:lnTo>
                    <a:pt x="125" y="99"/>
                  </a:lnTo>
                  <a:lnTo>
                    <a:pt x="123" y="99"/>
                  </a:lnTo>
                  <a:lnTo>
                    <a:pt x="123" y="101"/>
                  </a:lnTo>
                  <a:lnTo>
                    <a:pt x="130" y="108"/>
                  </a:lnTo>
                  <a:lnTo>
                    <a:pt x="116" y="111"/>
                  </a:lnTo>
                  <a:lnTo>
                    <a:pt x="111" y="113"/>
                  </a:lnTo>
                  <a:lnTo>
                    <a:pt x="111" y="118"/>
                  </a:lnTo>
                  <a:lnTo>
                    <a:pt x="113" y="118"/>
                  </a:lnTo>
                  <a:lnTo>
                    <a:pt x="128" y="118"/>
                  </a:lnTo>
                  <a:lnTo>
                    <a:pt x="151" y="149"/>
                  </a:lnTo>
                  <a:lnTo>
                    <a:pt x="151" y="172"/>
                  </a:lnTo>
                  <a:lnTo>
                    <a:pt x="158" y="189"/>
                  </a:lnTo>
                  <a:lnTo>
                    <a:pt x="165" y="191"/>
                  </a:lnTo>
                  <a:lnTo>
                    <a:pt x="184" y="234"/>
                  </a:lnTo>
                  <a:lnTo>
                    <a:pt x="182" y="234"/>
                  </a:lnTo>
                  <a:lnTo>
                    <a:pt x="177" y="231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87" y="255"/>
                  </a:lnTo>
                  <a:lnTo>
                    <a:pt x="175" y="267"/>
                  </a:lnTo>
                  <a:lnTo>
                    <a:pt x="175" y="269"/>
                  </a:lnTo>
                  <a:lnTo>
                    <a:pt x="177" y="269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9" y="267"/>
                  </a:lnTo>
                  <a:lnTo>
                    <a:pt x="205" y="267"/>
                  </a:lnTo>
                  <a:lnTo>
                    <a:pt x="215" y="272"/>
                  </a:lnTo>
                  <a:lnTo>
                    <a:pt x="217" y="293"/>
                  </a:lnTo>
                  <a:lnTo>
                    <a:pt x="215" y="302"/>
                  </a:lnTo>
                  <a:lnTo>
                    <a:pt x="182" y="328"/>
                  </a:lnTo>
                  <a:lnTo>
                    <a:pt x="187" y="335"/>
                  </a:lnTo>
                  <a:lnTo>
                    <a:pt x="191" y="338"/>
                  </a:lnTo>
                  <a:lnTo>
                    <a:pt x="203" y="338"/>
                  </a:lnTo>
                  <a:lnTo>
                    <a:pt x="203" y="340"/>
                  </a:lnTo>
                  <a:lnTo>
                    <a:pt x="203" y="345"/>
                  </a:lnTo>
                  <a:lnTo>
                    <a:pt x="196" y="352"/>
                  </a:lnTo>
                  <a:lnTo>
                    <a:pt x="142" y="357"/>
                  </a:lnTo>
                  <a:lnTo>
                    <a:pt x="125" y="349"/>
                  </a:lnTo>
                  <a:lnTo>
                    <a:pt x="123" y="354"/>
                  </a:lnTo>
                  <a:lnTo>
                    <a:pt x="120" y="357"/>
                  </a:lnTo>
                  <a:lnTo>
                    <a:pt x="85" y="349"/>
                  </a:lnTo>
                  <a:lnTo>
                    <a:pt x="66" y="352"/>
                  </a:lnTo>
                  <a:lnTo>
                    <a:pt x="59" y="366"/>
                  </a:lnTo>
                  <a:lnTo>
                    <a:pt x="57" y="366"/>
                  </a:lnTo>
                  <a:lnTo>
                    <a:pt x="31" y="357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19" y="364"/>
                  </a:lnTo>
                  <a:lnTo>
                    <a:pt x="16" y="368"/>
                  </a:lnTo>
                  <a:lnTo>
                    <a:pt x="14" y="368"/>
                  </a:lnTo>
                  <a:lnTo>
                    <a:pt x="12" y="368"/>
                  </a:lnTo>
                  <a:lnTo>
                    <a:pt x="7" y="364"/>
                  </a:lnTo>
                  <a:lnTo>
                    <a:pt x="5" y="364"/>
                  </a:lnTo>
                  <a:lnTo>
                    <a:pt x="0" y="366"/>
                  </a:lnTo>
                  <a:lnTo>
                    <a:pt x="57" y="326"/>
                  </a:lnTo>
                  <a:lnTo>
                    <a:pt x="80" y="328"/>
                  </a:lnTo>
                  <a:lnTo>
                    <a:pt x="83" y="326"/>
                  </a:lnTo>
                  <a:lnTo>
                    <a:pt x="99" y="307"/>
                  </a:lnTo>
                  <a:lnTo>
                    <a:pt x="76" y="319"/>
                  </a:lnTo>
                  <a:lnTo>
                    <a:pt x="71" y="316"/>
                  </a:lnTo>
                  <a:lnTo>
                    <a:pt x="64" y="305"/>
                  </a:lnTo>
                  <a:lnTo>
                    <a:pt x="52" y="307"/>
                  </a:lnTo>
                  <a:lnTo>
                    <a:pt x="50" y="302"/>
                  </a:lnTo>
                  <a:lnTo>
                    <a:pt x="50" y="298"/>
                  </a:lnTo>
                  <a:lnTo>
                    <a:pt x="50" y="295"/>
                  </a:lnTo>
                  <a:lnTo>
                    <a:pt x="33" y="302"/>
                  </a:lnTo>
                  <a:lnTo>
                    <a:pt x="31" y="300"/>
                  </a:lnTo>
                  <a:lnTo>
                    <a:pt x="26" y="288"/>
                  </a:lnTo>
                  <a:lnTo>
                    <a:pt x="61" y="276"/>
                  </a:lnTo>
                  <a:lnTo>
                    <a:pt x="66" y="267"/>
                  </a:lnTo>
                  <a:lnTo>
                    <a:pt x="64" y="264"/>
                  </a:lnTo>
                  <a:lnTo>
                    <a:pt x="66" y="248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76" y="231"/>
                  </a:lnTo>
                  <a:lnTo>
                    <a:pt x="97" y="236"/>
                  </a:lnTo>
                  <a:lnTo>
                    <a:pt x="102" y="231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102" y="222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5"/>
                  </a:lnTo>
                  <a:lnTo>
                    <a:pt x="111" y="198"/>
                  </a:lnTo>
                  <a:lnTo>
                    <a:pt x="109" y="196"/>
                  </a:lnTo>
                  <a:lnTo>
                    <a:pt x="109" y="198"/>
                  </a:lnTo>
                  <a:lnTo>
                    <a:pt x="102" y="201"/>
                  </a:lnTo>
                  <a:lnTo>
                    <a:pt x="97" y="198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2" y="186"/>
                  </a:lnTo>
                  <a:lnTo>
                    <a:pt x="94" y="177"/>
                  </a:lnTo>
                  <a:lnTo>
                    <a:pt x="109" y="165"/>
                  </a:lnTo>
                  <a:lnTo>
                    <a:pt x="102" y="163"/>
                  </a:lnTo>
                  <a:lnTo>
                    <a:pt x="85" y="165"/>
                  </a:lnTo>
                  <a:lnTo>
                    <a:pt x="76" y="163"/>
                  </a:lnTo>
                  <a:lnTo>
                    <a:pt x="73" y="168"/>
                  </a:lnTo>
                  <a:lnTo>
                    <a:pt x="73" y="1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"/>
            <p:cNvSpPr>
              <a:spLocks/>
            </p:cNvSpPr>
            <p:nvPr userDrawn="1"/>
          </p:nvSpPr>
          <p:spPr bwMode="auto">
            <a:xfrm>
              <a:off x="2263046" y="3064241"/>
              <a:ext cx="532253" cy="615181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26" y="64"/>
                </a:cxn>
                <a:cxn ang="0">
                  <a:pos x="28" y="67"/>
                </a:cxn>
                <a:cxn ang="0">
                  <a:pos x="28" y="69"/>
                </a:cxn>
                <a:cxn ang="0">
                  <a:pos x="33" y="74"/>
                </a:cxn>
                <a:cxn ang="0">
                  <a:pos x="50" y="78"/>
                </a:cxn>
                <a:cxn ang="0">
                  <a:pos x="21" y="100"/>
                </a:cxn>
                <a:cxn ang="0">
                  <a:pos x="45" y="97"/>
                </a:cxn>
                <a:cxn ang="0">
                  <a:pos x="50" y="104"/>
                </a:cxn>
                <a:cxn ang="0">
                  <a:pos x="14" y="114"/>
                </a:cxn>
                <a:cxn ang="0">
                  <a:pos x="12" y="114"/>
                </a:cxn>
                <a:cxn ang="0">
                  <a:pos x="0" y="116"/>
                </a:cxn>
                <a:cxn ang="0">
                  <a:pos x="12" y="121"/>
                </a:cxn>
                <a:cxn ang="0">
                  <a:pos x="9" y="123"/>
                </a:cxn>
                <a:cxn ang="0">
                  <a:pos x="17" y="142"/>
                </a:cxn>
                <a:cxn ang="0">
                  <a:pos x="9" y="147"/>
                </a:cxn>
                <a:cxn ang="0">
                  <a:pos x="50" y="140"/>
                </a:cxn>
                <a:cxn ang="0">
                  <a:pos x="73" y="135"/>
                </a:cxn>
                <a:cxn ang="0">
                  <a:pos x="104" y="137"/>
                </a:cxn>
                <a:cxn ang="0">
                  <a:pos x="120" y="67"/>
                </a:cxn>
                <a:cxn ang="0">
                  <a:pos x="128" y="64"/>
                </a:cxn>
                <a:cxn ang="0">
                  <a:pos x="125" y="50"/>
                </a:cxn>
                <a:cxn ang="0">
                  <a:pos x="118" y="41"/>
                </a:cxn>
                <a:cxn ang="0">
                  <a:pos x="99" y="50"/>
                </a:cxn>
                <a:cxn ang="0">
                  <a:pos x="97" y="50"/>
                </a:cxn>
                <a:cxn ang="0">
                  <a:pos x="85" y="31"/>
                </a:cxn>
                <a:cxn ang="0">
                  <a:pos x="92" y="24"/>
                </a:cxn>
                <a:cxn ang="0">
                  <a:pos x="97" y="24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102" y="3"/>
                </a:cxn>
                <a:cxn ang="0">
                  <a:pos x="94" y="0"/>
                </a:cxn>
                <a:cxn ang="0">
                  <a:pos x="80" y="10"/>
                </a:cxn>
                <a:cxn ang="0">
                  <a:pos x="78" y="15"/>
                </a:cxn>
                <a:cxn ang="0">
                  <a:pos x="71" y="17"/>
                </a:cxn>
                <a:cxn ang="0">
                  <a:pos x="73" y="24"/>
                </a:cxn>
                <a:cxn ang="0">
                  <a:pos x="83" y="26"/>
                </a:cxn>
                <a:cxn ang="0">
                  <a:pos x="71" y="33"/>
                </a:cxn>
                <a:cxn ang="0">
                  <a:pos x="71" y="38"/>
                </a:cxn>
                <a:cxn ang="0">
                  <a:pos x="54" y="33"/>
                </a:cxn>
                <a:cxn ang="0">
                  <a:pos x="54" y="33"/>
                </a:cxn>
                <a:cxn ang="0">
                  <a:pos x="40" y="29"/>
                </a:cxn>
                <a:cxn ang="0">
                  <a:pos x="35" y="43"/>
                </a:cxn>
              </a:cxnLst>
              <a:rect l="0" t="0" r="r" b="b"/>
              <a:pathLst>
                <a:path w="128" h="147">
                  <a:moveTo>
                    <a:pt x="40" y="48"/>
                  </a:moveTo>
                  <a:lnTo>
                    <a:pt x="40" y="50"/>
                  </a:lnTo>
                  <a:lnTo>
                    <a:pt x="24" y="59"/>
                  </a:lnTo>
                  <a:lnTo>
                    <a:pt x="26" y="64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33" y="69"/>
                  </a:lnTo>
                  <a:lnTo>
                    <a:pt x="33" y="74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21" y="100"/>
                  </a:lnTo>
                  <a:lnTo>
                    <a:pt x="35" y="102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24" y="104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17" y="142"/>
                  </a:lnTo>
                  <a:lnTo>
                    <a:pt x="9" y="145"/>
                  </a:lnTo>
                  <a:lnTo>
                    <a:pt x="9" y="147"/>
                  </a:lnTo>
                  <a:lnTo>
                    <a:pt x="47" y="147"/>
                  </a:lnTo>
                  <a:lnTo>
                    <a:pt x="50" y="140"/>
                  </a:lnTo>
                  <a:lnTo>
                    <a:pt x="54" y="145"/>
                  </a:lnTo>
                  <a:lnTo>
                    <a:pt x="73" y="135"/>
                  </a:lnTo>
                  <a:lnTo>
                    <a:pt x="104" y="140"/>
                  </a:lnTo>
                  <a:lnTo>
                    <a:pt x="104" y="137"/>
                  </a:lnTo>
                  <a:lnTo>
                    <a:pt x="125" y="83"/>
                  </a:lnTo>
                  <a:lnTo>
                    <a:pt x="120" y="67"/>
                  </a:lnTo>
                  <a:lnTo>
                    <a:pt x="125" y="62"/>
                  </a:lnTo>
                  <a:lnTo>
                    <a:pt x="128" y="64"/>
                  </a:lnTo>
                  <a:lnTo>
                    <a:pt x="125" y="59"/>
                  </a:lnTo>
                  <a:lnTo>
                    <a:pt x="125" y="50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06" y="43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2" y="48"/>
                  </a:lnTo>
                  <a:lnTo>
                    <a:pt x="85" y="31"/>
                  </a:lnTo>
                  <a:lnTo>
                    <a:pt x="90" y="29"/>
                  </a:lnTo>
                  <a:lnTo>
                    <a:pt x="92" y="24"/>
                  </a:lnTo>
                  <a:lnTo>
                    <a:pt x="97" y="24"/>
                  </a:lnTo>
                  <a:lnTo>
                    <a:pt x="102" y="15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99" y="3"/>
                  </a:lnTo>
                  <a:lnTo>
                    <a:pt x="94" y="0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78" y="15"/>
                  </a:lnTo>
                  <a:lnTo>
                    <a:pt x="71" y="17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80" y="24"/>
                  </a:lnTo>
                  <a:lnTo>
                    <a:pt x="83" y="26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43" y="29"/>
                  </a:lnTo>
                  <a:lnTo>
                    <a:pt x="40" y="29"/>
                  </a:lnTo>
                  <a:lnTo>
                    <a:pt x="35" y="43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Freeform 46"/>
            <p:cNvSpPr>
              <a:spLocks/>
            </p:cNvSpPr>
            <p:nvPr userDrawn="1"/>
          </p:nvSpPr>
          <p:spPr bwMode="auto">
            <a:xfrm>
              <a:off x="4046771" y="4691154"/>
              <a:ext cx="1543985" cy="1534938"/>
            </a:xfrm>
            <a:custGeom>
              <a:avLst/>
              <a:gdLst/>
              <a:ahLst/>
              <a:cxnLst>
                <a:cxn ang="0">
                  <a:pos x="200" y="59"/>
                </a:cxn>
                <a:cxn ang="0">
                  <a:pos x="200" y="52"/>
                </a:cxn>
                <a:cxn ang="0">
                  <a:pos x="200" y="52"/>
                </a:cxn>
                <a:cxn ang="0">
                  <a:pos x="189" y="55"/>
                </a:cxn>
                <a:cxn ang="0">
                  <a:pos x="167" y="64"/>
                </a:cxn>
                <a:cxn ang="0">
                  <a:pos x="160" y="78"/>
                </a:cxn>
                <a:cxn ang="0">
                  <a:pos x="165" y="83"/>
                </a:cxn>
                <a:cxn ang="0">
                  <a:pos x="170" y="85"/>
                </a:cxn>
                <a:cxn ang="0">
                  <a:pos x="167" y="114"/>
                </a:cxn>
                <a:cxn ang="0">
                  <a:pos x="203" y="140"/>
                </a:cxn>
                <a:cxn ang="0">
                  <a:pos x="248" y="201"/>
                </a:cxn>
                <a:cxn ang="0">
                  <a:pos x="260" y="208"/>
                </a:cxn>
                <a:cxn ang="0">
                  <a:pos x="288" y="206"/>
                </a:cxn>
                <a:cxn ang="0">
                  <a:pos x="283" y="218"/>
                </a:cxn>
                <a:cxn ang="0">
                  <a:pos x="349" y="244"/>
                </a:cxn>
                <a:cxn ang="0">
                  <a:pos x="368" y="281"/>
                </a:cxn>
                <a:cxn ang="0">
                  <a:pos x="326" y="258"/>
                </a:cxn>
                <a:cxn ang="0">
                  <a:pos x="309" y="284"/>
                </a:cxn>
                <a:cxn ang="0">
                  <a:pos x="328" y="300"/>
                </a:cxn>
                <a:cxn ang="0">
                  <a:pos x="330" y="319"/>
                </a:cxn>
                <a:cxn ang="0">
                  <a:pos x="319" y="348"/>
                </a:cxn>
                <a:cxn ang="0">
                  <a:pos x="302" y="369"/>
                </a:cxn>
                <a:cxn ang="0">
                  <a:pos x="293" y="369"/>
                </a:cxn>
                <a:cxn ang="0">
                  <a:pos x="304" y="331"/>
                </a:cxn>
                <a:cxn ang="0">
                  <a:pos x="278" y="281"/>
                </a:cxn>
                <a:cxn ang="0">
                  <a:pos x="274" y="286"/>
                </a:cxn>
                <a:cxn ang="0">
                  <a:pos x="257" y="262"/>
                </a:cxn>
                <a:cxn ang="0">
                  <a:pos x="238" y="262"/>
                </a:cxn>
                <a:cxn ang="0">
                  <a:pos x="236" y="255"/>
                </a:cxn>
                <a:cxn ang="0">
                  <a:pos x="212" y="241"/>
                </a:cxn>
                <a:cxn ang="0">
                  <a:pos x="160" y="208"/>
                </a:cxn>
                <a:cxn ang="0">
                  <a:pos x="141" y="194"/>
                </a:cxn>
                <a:cxn ang="0">
                  <a:pos x="101" y="130"/>
                </a:cxn>
                <a:cxn ang="0">
                  <a:pos x="54" y="114"/>
                </a:cxn>
                <a:cxn ang="0">
                  <a:pos x="28" y="137"/>
                </a:cxn>
                <a:cxn ang="0">
                  <a:pos x="23" y="135"/>
                </a:cxn>
                <a:cxn ang="0">
                  <a:pos x="23" y="123"/>
                </a:cxn>
                <a:cxn ang="0">
                  <a:pos x="9" y="118"/>
                </a:cxn>
                <a:cxn ang="0">
                  <a:pos x="2" y="92"/>
                </a:cxn>
                <a:cxn ang="0">
                  <a:pos x="2" y="83"/>
                </a:cxn>
                <a:cxn ang="0">
                  <a:pos x="2" y="52"/>
                </a:cxn>
                <a:cxn ang="0">
                  <a:pos x="40" y="43"/>
                </a:cxn>
                <a:cxn ang="0">
                  <a:pos x="49" y="29"/>
                </a:cxn>
                <a:cxn ang="0">
                  <a:pos x="75" y="26"/>
                </a:cxn>
                <a:cxn ang="0">
                  <a:pos x="80" y="31"/>
                </a:cxn>
                <a:cxn ang="0">
                  <a:pos x="99" y="33"/>
                </a:cxn>
                <a:cxn ang="0">
                  <a:pos x="96" y="26"/>
                </a:cxn>
                <a:cxn ang="0">
                  <a:pos x="99" y="21"/>
                </a:cxn>
                <a:cxn ang="0">
                  <a:pos x="104" y="19"/>
                </a:cxn>
                <a:cxn ang="0">
                  <a:pos x="111" y="12"/>
                </a:cxn>
                <a:cxn ang="0">
                  <a:pos x="156" y="10"/>
                </a:cxn>
                <a:cxn ang="0">
                  <a:pos x="198" y="21"/>
                </a:cxn>
                <a:cxn ang="0">
                  <a:pos x="196" y="33"/>
                </a:cxn>
                <a:cxn ang="0">
                  <a:pos x="196" y="40"/>
                </a:cxn>
                <a:cxn ang="0">
                  <a:pos x="210" y="57"/>
                </a:cxn>
                <a:cxn ang="0">
                  <a:pos x="208" y="59"/>
                </a:cxn>
                <a:cxn ang="0">
                  <a:pos x="200" y="59"/>
                </a:cxn>
                <a:cxn ang="0">
                  <a:pos x="200" y="59"/>
                </a:cxn>
              </a:cxnLst>
              <a:rect l="0" t="0" r="r" b="b"/>
              <a:pathLst>
                <a:path w="371" h="369">
                  <a:moveTo>
                    <a:pt x="200" y="59"/>
                  </a:moveTo>
                  <a:lnTo>
                    <a:pt x="200" y="59"/>
                  </a:lnTo>
                  <a:lnTo>
                    <a:pt x="203" y="55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89" y="55"/>
                  </a:lnTo>
                  <a:lnTo>
                    <a:pt x="172" y="64"/>
                  </a:lnTo>
                  <a:lnTo>
                    <a:pt x="167" y="64"/>
                  </a:lnTo>
                  <a:lnTo>
                    <a:pt x="163" y="71"/>
                  </a:lnTo>
                  <a:lnTo>
                    <a:pt x="160" y="78"/>
                  </a:lnTo>
                  <a:lnTo>
                    <a:pt x="165" y="83"/>
                  </a:lnTo>
                  <a:lnTo>
                    <a:pt x="167" y="83"/>
                  </a:lnTo>
                  <a:lnTo>
                    <a:pt x="170" y="85"/>
                  </a:lnTo>
                  <a:lnTo>
                    <a:pt x="163" y="99"/>
                  </a:lnTo>
                  <a:lnTo>
                    <a:pt x="167" y="114"/>
                  </a:lnTo>
                  <a:lnTo>
                    <a:pt x="198" y="140"/>
                  </a:lnTo>
                  <a:lnTo>
                    <a:pt x="203" y="140"/>
                  </a:lnTo>
                  <a:lnTo>
                    <a:pt x="243" y="201"/>
                  </a:lnTo>
                  <a:lnTo>
                    <a:pt x="248" y="201"/>
                  </a:lnTo>
                  <a:lnTo>
                    <a:pt x="260" y="210"/>
                  </a:lnTo>
                  <a:lnTo>
                    <a:pt x="260" y="208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88" y="210"/>
                  </a:lnTo>
                  <a:lnTo>
                    <a:pt x="283" y="218"/>
                  </a:lnTo>
                  <a:lnTo>
                    <a:pt x="283" y="220"/>
                  </a:lnTo>
                  <a:lnTo>
                    <a:pt x="349" y="244"/>
                  </a:lnTo>
                  <a:lnTo>
                    <a:pt x="371" y="267"/>
                  </a:lnTo>
                  <a:lnTo>
                    <a:pt x="368" y="281"/>
                  </a:lnTo>
                  <a:lnTo>
                    <a:pt x="328" y="258"/>
                  </a:lnTo>
                  <a:lnTo>
                    <a:pt x="326" y="258"/>
                  </a:lnTo>
                  <a:lnTo>
                    <a:pt x="316" y="265"/>
                  </a:lnTo>
                  <a:lnTo>
                    <a:pt x="309" y="284"/>
                  </a:lnTo>
                  <a:lnTo>
                    <a:pt x="311" y="291"/>
                  </a:lnTo>
                  <a:lnTo>
                    <a:pt x="328" y="300"/>
                  </a:lnTo>
                  <a:lnTo>
                    <a:pt x="330" y="307"/>
                  </a:lnTo>
                  <a:lnTo>
                    <a:pt x="330" y="319"/>
                  </a:lnTo>
                  <a:lnTo>
                    <a:pt x="319" y="331"/>
                  </a:lnTo>
                  <a:lnTo>
                    <a:pt x="319" y="348"/>
                  </a:lnTo>
                  <a:lnTo>
                    <a:pt x="309" y="352"/>
                  </a:lnTo>
                  <a:lnTo>
                    <a:pt x="302" y="369"/>
                  </a:lnTo>
                  <a:lnTo>
                    <a:pt x="295" y="369"/>
                  </a:lnTo>
                  <a:lnTo>
                    <a:pt x="293" y="369"/>
                  </a:lnTo>
                  <a:lnTo>
                    <a:pt x="295" y="338"/>
                  </a:lnTo>
                  <a:lnTo>
                    <a:pt x="304" y="331"/>
                  </a:lnTo>
                  <a:lnTo>
                    <a:pt x="281" y="281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4" y="286"/>
                  </a:lnTo>
                  <a:lnTo>
                    <a:pt x="257" y="274"/>
                  </a:lnTo>
                  <a:lnTo>
                    <a:pt x="257" y="262"/>
                  </a:lnTo>
                  <a:lnTo>
                    <a:pt x="255" y="260"/>
                  </a:lnTo>
                  <a:lnTo>
                    <a:pt x="238" y="262"/>
                  </a:lnTo>
                  <a:lnTo>
                    <a:pt x="238" y="258"/>
                  </a:lnTo>
                  <a:lnTo>
                    <a:pt x="236" y="255"/>
                  </a:lnTo>
                  <a:lnTo>
                    <a:pt x="229" y="253"/>
                  </a:lnTo>
                  <a:lnTo>
                    <a:pt x="212" y="241"/>
                  </a:lnTo>
                  <a:lnTo>
                    <a:pt x="196" y="239"/>
                  </a:lnTo>
                  <a:lnTo>
                    <a:pt x="160" y="208"/>
                  </a:lnTo>
                  <a:lnTo>
                    <a:pt x="158" y="208"/>
                  </a:lnTo>
                  <a:lnTo>
                    <a:pt x="141" y="194"/>
                  </a:lnTo>
                  <a:lnTo>
                    <a:pt x="134" y="194"/>
                  </a:lnTo>
                  <a:lnTo>
                    <a:pt x="101" y="130"/>
                  </a:lnTo>
                  <a:lnTo>
                    <a:pt x="68" y="114"/>
                  </a:lnTo>
                  <a:lnTo>
                    <a:pt x="54" y="114"/>
                  </a:lnTo>
                  <a:lnTo>
                    <a:pt x="40" y="133"/>
                  </a:lnTo>
                  <a:lnTo>
                    <a:pt x="28" y="137"/>
                  </a:lnTo>
                  <a:lnTo>
                    <a:pt x="23" y="135"/>
                  </a:lnTo>
                  <a:lnTo>
                    <a:pt x="23" y="123"/>
                  </a:lnTo>
                  <a:lnTo>
                    <a:pt x="14" y="121"/>
                  </a:lnTo>
                  <a:lnTo>
                    <a:pt x="9" y="118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2" y="83"/>
                  </a:lnTo>
                  <a:lnTo>
                    <a:pt x="9" y="76"/>
                  </a:lnTo>
                  <a:lnTo>
                    <a:pt x="2" y="52"/>
                  </a:lnTo>
                  <a:lnTo>
                    <a:pt x="35" y="47"/>
                  </a:lnTo>
                  <a:lnTo>
                    <a:pt x="40" y="43"/>
                  </a:lnTo>
                  <a:lnTo>
                    <a:pt x="40" y="38"/>
                  </a:lnTo>
                  <a:lnTo>
                    <a:pt x="49" y="29"/>
                  </a:lnTo>
                  <a:lnTo>
                    <a:pt x="66" y="50"/>
                  </a:lnTo>
                  <a:lnTo>
                    <a:pt x="75" y="26"/>
                  </a:lnTo>
                  <a:lnTo>
                    <a:pt x="78" y="29"/>
                  </a:lnTo>
                  <a:lnTo>
                    <a:pt x="80" y="31"/>
                  </a:lnTo>
                  <a:lnTo>
                    <a:pt x="96" y="33"/>
                  </a:lnTo>
                  <a:lnTo>
                    <a:pt x="99" y="33"/>
                  </a:lnTo>
                  <a:lnTo>
                    <a:pt x="99" y="31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4" y="19"/>
                  </a:lnTo>
                  <a:lnTo>
                    <a:pt x="106" y="10"/>
                  </a:lnTo>
                  <a:lnTo>
                    <a:pt x="111" y="12"/>
                  </a:lnTo>
                  <a:lnTo>
                    <a:pt x="153" y="0"/>
                  </a:lnTo>
                  <a:lnTo>
                    <a:pt x="156" y="10"/>
                  </a:lnTo>
                  <a:lnTo>
                    <a:pt x="172" y="19"/>
                  </a:lnTo>
                  <a:lnTo>
                    <a:pt x="198" y="21"/>
                  </a:lnTo>
                  <a:lnTo>
                    <a:pt x="193" y="33"/>
                  </a:lnTo>
                  <a:lnTo>
                    <a:pt x="196" y="33"/>
                  </a:lnTo>
                  <a:lnTo>
                    <a:pt x="196" y="40"/>
                  </a:lnTo>
                  <a:lnTo>
                    <a:pt x="200" y="50"/>
                  </a:lnTo>
                  <a:lnTo>
                    <a:pt x="210" y="57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5" y="62"/>
                  </a:lnTo>
                  <a:lnTo>
                    <a:pt x="200" y="5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" name="Freeform 47"/>
            <p:cNvSpPr>
              <a:spLocks/>
            </p:cNvSpPr>
            <p:nvPr userDrawn="1"/>
          </p:nvSpPr>
          <p:spPr bwMode="auto">
            <a:xfrm>
              <a:off x="4223182" y="5695347"/>
              <a:ext cx="192998" cy="4101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40" y="7"/>
                </a:cxn>
                <a:cxn ang="0">
                  <a:pos x="47" y="78"/>
                </a:cxn>
                <a:cxn ang="0">
                  <a:pos x="43" y="88"/>
                </a:cxn>
                <a:cxn ang="0">
                  <a:pos x="40" y="88"/>
                </a:cxn>
                <a:cxn ang="0">
                  <a:pos x="36" y="88"/>
                </a:cxn>
                <a:cxn ang="0">
                  <a:pos x="33" y="88"/>
                </a:cxn>
                <a:cxn ang="0">
                  <a:pos x="33" y="88"/>
                </a:cxn>
                <a:cxn ang="0">
                  <a:pos x="31" y="88"/>
                </a:cxn>
                <a:cxn ang="0">
                  <a:pos x="26" y="99"/>
                </a:cxn>
                <a:cxn ang="0">
                  <a:pos x="19" y="99"/>
                </a:cxn>
                <a:cxn ang="0">
                  <a:pos x="14" y="97"/>
                </a:cxn>
                <a:cxn ang="0">
                  <a:pos x="7" y="88"/>
                </a:cxn>
                <a:cxn ang="0">
                  <a:pos x="7" y="64"/>
                </a:cxn>
                <a:cxn ang="0">
                  <a:pos x="10" y="59"/>
                </a:cxn>
                <a:cxn ang="0">
                  <a:pos x="10" y="57"/>
                </a:cxn>
                <a:cxn ang="0">
                  <a:pos x="7" y="55"/>
                </a:cxn>
                <a:cxn ang="0">
                  <a:pos x="5" y="33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99">
                  <a:moveTo>
                    <a:pt x="29" y="0"/>
                  </a:moveTo>
                  <a:lnTo>
                    <a:pt x="29" y="0"/>
                  </a:lnTo>
                  <a:lnTo>
                    <a:pt x="40" y="7"/>
                  </a:lnTo>
                  <a:lnTo>
                    <a:pt x="47" y="78"/>
                  </a:lnTo>
                  <a:lnTo>
                    <a:pt x="43" y="88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4" y="97"/>
                  </a:lnTo>
                  <a:lnTo>
                    <a:pt x="7" y="88"/>
                  </a:lnTo>
                  <a:lnTo>
                    <a:pt x="7" y="64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7" y="55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" name="Freeform 48"/>
            <p:cNvSpPr>
              <a:spLocks/>
            </p:cNvSpPr>
            <p:nvPr userDrawn="1"/>
          </p:nvSpPr>
          <p:spPr bwMode="auto">
            <a:xfrm>
              <a:off x="4814239" y="6170303"/>
              <a:ext cx="425199" cy="28195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102" y="2"/>
                </a:cxn>
                <a:cxn ang="0">
                  <a:pos x="90" y="40"/>
                </a:cxn>
                <a:cxn ang="0">
                  <a:pos x="94" y="49"/>
                </a:cxn>
                <a:cxn ang="0">
                  <a:pos x="92" y="68"/>
                </a:cxn>
                <a:cxn ang="0">
                  <a:pos x="80" y="68"/>
                </a:cxn>
                <a:cxn ang="0">
                  <a:pos x="68" y="61"/>
                </a:cxn>
                <a:cxn ang="0">
                  <a:pos x="66" y="59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4" y="14"/>
                </a:cxn>
                <a:cxn ang="0">
                  <a:pos x="26" y="9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2" y="19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90" y="40"/>
                  </a:lnTo>
                  <a:lnTo>
                    <a:pt x="94" y="49"/>
                  </a:lnTo>
                  <a:lnTo>
                    <a:pt x="92" y="68"/>
                  </a:lnTo>
                  <a:lnTo>
                    <a:pt x="80" y="68"/>
                  </a:lnTo>
                  <a:lnTo>
                    <a:pt x="68" y="61"/>
                  </a:lnTo>
                  <a:lnTo>
                    <a:pt x="66" y="59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4" y="14"/>
                  </a:lnTo>
                  <a:lnTo>
                    <a:pt x="26" y="9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Freeform 49"/>
            <p:cNvSpPr>
              <a:spLocks/>
            </p:cNvSpPr>
            <p:nvPr userDrawn="1"/>
          </p:nvSpPr>
          <p:spPr bwMode="auto">
            <a:xfrm>
              <a:off x="5530443" y="2400810"/>
              <a:ext cx="471940" cy="313622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90" y="12"/>
                </a:cxn>
                <a:cxn ang="0">
                  <a:pos x="90" y="2"/>
                </a:cxn>
                <a:cxn ang="0">
                  <a:pos x="48" y="0"/>
                </a:cxn>
                <a:cxn ang="0">
                  <a:pos x="22" y="14"/>
                </a:cxn>
                <a:cxn ang="0">
                  <a:pos x="15" y="23"/>
                </a:cxn>
                <a:cxn ang="0">
                  <a:pos x="3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8"/>
                </a:cxn>
                <a:cxn ang="0">
                  <a:pos x="3" y="49"/>
                </a:cxn>
                <a:cxn ang="0">
                  <a:pos x="3" y="52"/>
                </a:cxn>
                <a:cxn ang="0">
                  <a:pos x="7" y="54"/>
                </a:cxn>
                <a:cxn ang="0">
                  <a:pos x="12" y="71"/>
                </a:cxn>
                <a:cxn ang="0">
                  <a:pos x="26" y="73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6" y="71"/>
                </a:cxn>
                <a:cxn ang="0">
                  <a:pos x="36" y="75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64" y="66"/>
                </a:cxn>
                <a:cxn ang="0">
                  <a:pos x="69" y="71"/>
                </a:cxn>
                <a:cxn ang="0">
                  <a:pos x="85" y="73"/>
                </a:cxn>
                <a:cxn ang="0">
                  <a:pos x="93" y="68"/>
                </a:cxn>
                <a:cxn ang="0">
                  <a:pos x="109" y="71"/>
                </a:cxn>
                <a:cxn ang="0">
                  <a:pos x="111" y="71"/>
                </a:cxn>
                <a:cxn ang="0">
                  <a:pos x="114" y="66"/>
                </a:cxn>
                <a:cxn ang="0">
                  <a:pos x="78" y="19"/>
                </a:cxn>
                <a:cxn ang="0">
                  <a:pos x="78" y="16"/>
                </a:cxn>
                <a:cxn ang="0">
                  <a:pos x="81" y="14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114" h="75">
                  <a:moveTo>
                    <a:pt x="90" y="12"/>
                  </a:moveTo>
                  <a:lnTo>
                    <a:pt x="90" y="12"/>
                  </a:lnTo>
                  <a:lnTo>
                    <a:pt x="90" y="2"/>
                  </a:lnTo>
                  <a:lnTo>
                    <a:pt x="48" y="0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3" y="28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7" y="54"/>
                  </a:lnTo>
                  <a:lnTo>
                    <a:pt x="12" y="71"/>
                  </a:lnTo>
                  <a:lnTo>
                    <a:pt x="26" y="73"/>
                  </a:lnTo>
                  <a:lnTo>
                    <a:pt x="31" y="68"/>
                  </a:lnTo>
                  <a:lnTo>
                    <a:pt x="36" y="71"/>
                  </a:lnTo>
                  <a:lnTo>
                    <a:pt x="36" y="75"/>
                  </a:lnTo>
                  <a:lnTo>
                    <a:pt x="48" y="66"/>
                  </a:lnTo>
                  <a:lnTo>
                    <a:pt x="62" y="64"/>
                  </a:lnTo>
                  <a:lnTo>
                    <a:pt x="64" y="66"/>
                  </a:lnTo>
                  <a:lnTo>
                    <a:pt x="69" y="71"/>
                  </a:lnTo>
                  <a:lnTo>
                    <a:pt x="85" y="73"/>
                  </a:lnTo>
                  <a:lnTo>
                    <a:pt x="93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4" y="66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81" y="14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50"/>
            <p:cNvSpPr>
              <a:spLocks/>
            </p:cNvSpPr>
            <p:nvPr userDrawn="1"/>
          </p:nvSpPr>
          <p:spPr bwMode="auto">
            <a:xfrm>
              <a:off x="5854619" y="2450567"/>
              <a:ext cx="91976" cy="123639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30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2" y="30"/>
                </a:cxn>
              </a:cxnLst>
              <a:rect l="0" t="0" r="r" b="b"/>
              <a:pathLst>
                <a:path w="22" h="30">
                  <a:moveTo>
                    <a:pt x="22" y="30"/>
                  </a:moveTo>
                  <a:lnTo>
                    <a:pt x="22" y="30"/>
                  </a:lnTo>
                  <a:lnTo>
                    <a:pt x="7" y="9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51"/>
            <p:cNvSpPr>
              <a:spLocks/>
            </p:cNvSpPr>
            <p:nvPr userDrawn="1"/>
          </p:nvSpPr>
          <p:spPr bwMode="auto">
            <a:xfrm>
              <a:off x="5418866" y="2676736"/>
              <a:ext cx="666446" cy="482495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5" y="5"/>
                </a:cxn>
                <a:cxn ang="0">
                  <a:pos x="119" y="5"/>
                </a:cxn>
                <a:cxn ang="0">
                  <a:pos x="111" y="7"/>
                </a:cxn>
                <a:cxn ang="0">
                  <a:pos x="95" y="5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59" y="14"/>
                </a:cxn>
                <a:cxn ang="0">
                  <a:pos x="59" y="47"/>
                </a:cxn>
                <a:cxn ang="0">
                  <a:pos x="45" y="52"/>
                </a:cxn>
                <a:cxn ang="0">
                  <a:pos x="24" y="40"/>
                </a:cxn>
                <a:cxn ang="0">
                  <a:pos x="22" y="31"/>
                </a:cxn>
                <a:cxn ang="0">
                  <a:pos x="5" y="42"/>
                </a:cxn>
                <a:cxn ang="0">
                  <a:pos x="0" y="116"/>
                </a:cxn>
                <a:cxn ang="0">
                  <a:pos x="3" y="116"/>
                </a:cxn>
                <a:cxn ang="0">
                  <a:pos x="3" y="116"/>
                </a:cxn>
                <a:cxn ang="0">
                  <a:pos x="5" y="116"/>
                </a:cxn>
                <a:cxn ang="0">
                  <a:pos x="24" y="87"/>
                </a:cxn>
                <a:cxn ang="0">
                  <a:pos x="36" y="87"/>
                </a:cxn>
                <a:cxn ang="0">
                  <a:pos x="52" y="78"/>
                </a:cxn>
                <a:cxn ang="0">
                  <a:pos x="69" y="80"/>
                </a:cxn>
                <a:cxn ang="0">
                  <a:pos x="78" y="71"/>
                </a:cxn>
                <a:cxn ang="0">
                  <a:pos x="81" y="71"/>
                </a:cxn>
                <a:cxn ang="0">
                  <a:pos x="109" y="83"/>
                </a:cxn>
                <a:cxn ang="0">
                  <a:pos x="109" y="85"/>
                </a:cxn>
                <a:cxn ang="0">
                  <a:pos x="111" y="90"/>
                </a:cxn>
                <a:cxn ang="0">
                  <a:pos x="114" y="92"/>
                </a:cxn>
                <a:cxn ang="0">
                  <a:pos x="133" y="94"/>
                </a:cxn>
                <a:cxn ang="0">
                  <a:pos x="135" y="75"/>
                </a:cxn>
                <a:cxn ang="0">
                  <a:pos x="159" y="45"/>
                </a:cxn>
                <a:cxn ang="0">
                  <a:pos x="145" y="24"/>
                </a:cxn>
                <a:cxn ang="0">
                  <a:pos x="147" y="7"/>
                </a:cxn>
                <a:cxn ang="0">
                  <a:pos x="147" y="5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59" h="116">
                  <a:moveTo>
                    <a:pt x="142" y="0"/>
                  </a:moveTo>
                  <a:lnTo>
                    <a:pt x="142" y="0"/>
                  </a:lnTo>
                  <a:lnTo>
                    <a:pt x="135" y="5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59" y="14"/>
                  </a:lnTo>
                  <a:lnTo>
                    <a:pt x="59" y="47"/>
                  </a:lnTo>
                  <a:lnTo>
                    <a:pt x="45" y="52"/>
                  </a:lnTo>
                  <a:lnTo>
                    <a:pt x="24" y="40"/>
                  </a:lnTo>
                  <a:lnTo>
                    <a:pt x="22" y="31"/>
                  </a:lnTo>
                  <a:lnTo>
                    <a:pt x="5" y="42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24" y="87"/>
                  </a:lnTo>
                  <a:lnTo>
                    <a:pt x="36" y="87"/>
                  </a:lnTo>
                  <a:lnTo>
                    <a:pt x="52" y="78"/>
                  </a:lnTo>
                  <a:lnTo>
                    <a:pt x="69" y="80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109" y="83"/>
                  </a:lnTo>
                  <a:lnTo>
                    <a:pt x="109" y="85"/>
                  </a:lnTo>
                  <a:lnTo>
                    <a:pt x="111" y="90"/>
                  </a:lnTo>
                  <a:lnTo>
                    <a:pt x="114" y="92"/>
                  </a:lnTo>
                  <a:lnTo>
                    <a:pt x="133" y="94"/>
                  </a:lnTo>
                  <a:lnTo>
                    <a:pt x="135" y="75"/>
                  </a:lnTo>
                  <a:lnTo>
                    <a:pt x="159" y="45"/>
                  </a:lnTo>
                  <a:lnTo>
                    <a:pt x="145" y="24"/>
                  </a:lnTo>
                  <a:lnTo>
                    <a:pt x="147" y="7"/>
                  </a:lnTo>
                  <a:lnTo>
                    <a:pt x="147" y="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52"/>
            <p:cNvSpPr>
              <a:spLocks/>
            </p:cNvSpPr>
            <p:nvPr userDrawn="1"/>
          </p:nvSpPr>
          <p:spPr bwMode="auto">
            <a:xfrm>
              <a:off x="5447514" y="2972264"/>
              <a:ext cx="526222" cy="361871"/>
            </a:xfrm>
            <a:custGeom>
              <a:avLst/>
              <a:gdLst/>
              <a:ahLst/>
              <a:cxnLst>
                <a:cxn ang="0">
                  <a:pos x="126" y="26"/>
                </a:cxn>
                <a:cxn ang="0">
                  <a:pos x="104" y="21"/>
                </a:cxn>
                <a:cxn ang="0">
                  <a:pos x="100" y="14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62" y="12"/>
                </a:cxn>
                <a:cxn ang="0">
                  <a:pos x="45" y="7"/>
                </a:cxn>
                <a:cxn ang="0">
                  <a:pos x="29" y="19"/>
                </a:cxn>
                <a:cxn ang="0">
                  <a:pos x="19" y="16"/>
                </a:cxn>
                <a:cxn ang="0">
                  <a:pos x="0" y="40"/>
                </a:cxn>
                <a:cxn ang="0">
                  <a:pos x="5" y="45"/>
                </a:cxn>
                <a:cxn ang="0">
                  <a:pos x="5" y="52"/>
                </a:cxn>
                <a:cxn ang="0">
                  <a:pos x="5" y="54"/>
                </a:cxn>
                <a:cxn ang="0">
                  <a:pos x="45" y="59"/>
                </a:cxn>
                <a:cxn ang="0">
                  <a:pos x="48" y="61"/>
                </a:cxn>
                <a:cxn ang="0">
                  <a:pos x="55" y="80"/>
                </a:cxn>
                <a:cxn ang="0">
                  <a:pos x="60" y="78"/>
                </a:cxn>
                <a:cxn ang="0">
                  <a:pos x="78" y="82"/>
                </a:cxn>
                <a:cxn ang="0">
                  <a:pos x="83" y="87"/>
                </a:cxn>
                <a:cxn ang="0">
                  <a:pos x="90" y="87"/>
                </a:cxn>
                <a:cxn ang="0">
                  <a:pos x="119" y="75"/>
                </a:cxn>
                <a:cxn ang="0">
                  <a:pos x="126" y="26"/>
                </a:cxn>
                <a:cxn ang="0">
                  <a:pos x="126" y="26"/>
                </a:cxn>
                <a:cxn ang="0">
                  <a:pos x="126" y="26"/>
                </a:cxn>
              </a:cxnLst>
              <a:rect l="0" t="0" r="r" b="b"/>
              <a:pathLst>
                <a:path w="126" h="87">
                  <a:moveTo>
                    <a:pt x="126" y="26"/>
                  </a:moveTo>
                  <a:lnTo>
                    <a:pt x="104" y="21"/>
                  </a:lnTo>
                  <a:lnTo>
                    <a:pt x="100" y="14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2" y="12"/>
                  </a:lnTo>
                  <a:lnTo>
                    <a:pt x="45" y="7"/>
                  </a:lnTo>
                  <a:lnTo>
                    <a:pt x="29" y="19"/>
                  </a:lnTo>
                  <a:lnTo>
                    <a:pt x="19" y="16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45" y="59"/>
                  </a:lnTo>
                  <a:lnTo>
                    <a:pt x="48" y="61"/>
                  </a:lnTo>
                  <a:lnTo>
                    <a:pt x="55" y="80"/>
                  </a:lnTo>
                  <a:lnTo>
                    <a:pt x="60" y="78"/>
                  </a:lnTo>
                  <a:lnTo>
                    <a:pt x="78" y="82"/>
                  </a:lnTo>
                  <a:lnTo>
                    <a:pt x="83" y="87"/>
                  </a:lnTo>
                  <a:lnTo>
                    <a:pt x="90" y="87"/>
                  </a:lnTo>
                  <a:lnTo>
                    <a:pt x="119" y="75"/>
                  </a:lnTo>
                  <a:lnTo>
                    <a:pt x="126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53"/>
            <p:cNvSpPr>
              <a:spLocks/>
            </p:cNvSpPr>
            <p:nvPr userDrawn="1"/>
          </p:nvSpPr>
          <p:spPr bwMode="auto">
            <a:xfrm>
              <a:off x="5794307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  <a:cxn ang="0">
                  <a:pos x="69" y="9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54"/>
            <p:cNvSpPr>
              <a:spLocks/>
            </p:cNvSpPr>
            <p:nvPr userDrawn="1"/>
          </p:nvSpPr>
          <p:spPr bwMode="auto">
            <a:xfrm>
              <a:off x="5794307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Freeform 55"/>
            <p:cNvSpPr>
              <a:spLocks/>
            </p:cNvSpPr>
            <p:nvPr userDrawn="1"/>
          </p:nvSpPr>
          <p:spPr bwMode="auto">
            <a:xfrm>
              <a:off x="5794307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Freeform 56"/>
            <p:cNvSpPr>
              <a:spLocks/>
            </p:cNvSpPr>
            <p:nvPr userDrawn="1"/>
          </p:nvSpPr>
          <p:spPr bwMode="auto">
            <a:xfrm>
              <a:off x="5807878" y="3403495"/>
              <a:ext cx="1945059" cy="1280121"/>
            </a:xfrm>
            <a:custGeom>
              <a:avLst/>
              <a:gdLst/>
              <a:ahLst/>
              <a:cxnLst>
                <a:cxn ang="0">
                  <a:pos x="193" y="19"/>
                </a:cxn>
                <a:cxn ang="0">
                  <a:pos x="172" y="45"/>
                </a:cxn>
                <a:cxn ang="0">
                  <a:pos x="191" y="90"/>
                </a:cxn>
                <a:cxn ang="0">
                  <a:pos x="184" y="90"/>
                </a:cxn>
                <a:cxn ang="0">
                  <a:pos x="165" y="64"/>
                </a:cxn>
                <a:cxn ang="0">
                  <a:pos x="137" y="71"/>
                </a:cxn>
                <a:cxn ang="0">
                  <a:pos x="134" y="73"/>
                </a:cxn>
                <a:cxn ang="0">
                  <a:pos x="101" y="82"/>
                </a:cxn>
                <a:cxn ang="0">
                  <a:pos x="96" y="82"/>
                </a:cxn>
                <a:cxn ang="0">
                  <a:pos x="28" y="111"/>
                </a:cxn>
                <a:cxn ang="0">
                  <a:pos x="9" y="175"/>
                </a:cxn>
                <a:cxn ang="0">
                  <a:pos x="9" y="189"/>
                </a:cxn>
                <a:cxn ang="0">
                  <a:pos x="4" y="191"/>
                </a:cxn>
                <a:cxn ang="0">
                  <a:pos x="18" y="231"/>
                </a:cxn>
                <a:cxn ang="0">
                  <a:pos x="70" y="224"/>
                </a:cxn>
                <a:cxn ang="0">
                  <a:pos x="82" y="229"/>
                </a:cxn>
                <a:cxn ang="0">
                  <a:pos x="141" y="208"/>
                </a:cxn>
                <a:cxn ang="0">
                  <a:pos x="174" y="193"/>
                </a:cxn>
                <a:cxn ang="0">
                  <a:pos x="219" y="231"/>
                </a:cxn>
                <a:cxn ang="0">
                  <a:pos x="238" y="250"/>
                </a:cxn>
                <a:cxn ang="0">
                  <a:pos x="215" y="281"/>
                </a:cxn>
                <a:cxn ang="0">
                  <a:pos x="231" y="290"/>
                </a:cxn>
                <a:cxn ang="0">
                  <a:pos x="238" y="288"/>
                </a:cxn>
                <a:cxn ang="0">
                  <a:pos x="243" y="279"/>
                </a:cxn>
                <a:cxn ang="0">
                  <a:pos x="241" y="253"/>
                </a:cxn>
                <a:cxn ang="0">
                  <a:pos x="257" y="241"/>
                </a:cxn>
                <a:cxn ang="0">
                  <a:pos x="285" y="229"/>
                </a:cxn>
                <a:cxn ang="0">
                  <a:pos x="288" y="236"/>
                </a:cxn>
                <a:cxn ang="0">
                  <a:pos x="271" y="243"/>
                </a:cxn>
                <a:cxn ang="0">
                  <a:pos x="269" y="250"/>
                </a:cxn>
                <a:cxn ang="0">
                  <a:pos x="283" y="255"/>
                </a:cxn>
                <a:cxn ang="0">
                  <a:pos x="304" y="260"/>
                </a:cxn>
                <a:cxn ang="0">
                  <a:pos x="342" y="248"/>
                </a:cxn>
                <a:cxn ang="0">
                  <a:pos x="335" y="257"/>
                </a:cxn>
                <a:cxn ang="0">
                  <a:pos x="333" y="257"/>
                </a:cxn>
                <a:cxn ang="0">
                  <a:pos x="316" y="279"/>
                </a:cxn>
                <a:cxn ang="0">
                  <a:pos x="323" y="281"/>
                </a:cxn>
                <a:cxn ang="0">
                  <a:pos x="335" y="281"/>
                </a:cxn>
                <a:cxn ang="0">
                  <a:pos x="349" y="281"/>
                </a:cxn>
                <a:cxn ang="0">
                  <a:pos x="349" y="302"/>
                </a:cxn>
                <a:cxn ang="0">
                  <a:pos x="382" y="286"/>
                </a:cxn>
                <a:cxn ang="0">
                  <a:pos x="408" y="269"/>
                </a:cxn>
                <a:cxn ang="0">
                  <a:pos x="430" y="260"/>
                </a:cxn>
                <a:cxn ang="0">
                  <a:pos x="427" y="250"/>
                </a:cxn>
                <a:cxn ang="0">
                  <a:pos x="408" y="248"/>
                </a:cxn>
                <a:cxn ang="0">
                  <a:pos x="370" y="243"/>
                </a:cxn>
                <a:cxn ang="0">
                  <a:pos x="356" y="231"/>
                </a:cxn>
                <a:cxn ang="0">
                  <a:pos x="408" y="193"/>
                </a:cxn>
                <a:cxn ang="0">
                  <a:pos x="439" y="167"/>
                </a:cxn>
                <a:cxn ang="0">
                  <a:pos x="434" y="158"/>
                </a:cxn>
                <a:cxn ang="0">
                  <a:pos x="439" y="149"/>
                </a:cxn>
                <a:cxn ang="0">
                  <a:pos x="467" y="130"/>
                </a:cxn>
                <a:cxn ang="0">
                  <a:pos x="456" y="104"/>
                </a:cxn>
                <a:cxn ang="0">
                  <a:pos x="439" y="68"/>
                </a:cxn>
                <a:cxn ang="0">
                  <a:pos x="366" y="56"/>
                </a:cxn>
                <a:cxn ang="0">
                  <a:pos x="316" y="47"/>
                </a:cxn>
                <a:cxn ang="0">
                  <a:pos x="307" y="40"/>
                </a:cxn>
                <a:cxn ang="0">
                  <a:pos x="297" y="30"/>
                </a:cxn>
                <a:cxn ang="0">
                  <a:pos x="267" y="23"/>
                </a:cxn>
                <a:cxn ang="0">
                  <a:pos x="271" y="19"/>
                </a:cxn>
                <a:cxn ang="0">
                  <a:pos x="257" y="12"/>
                </a:cxn>
                <a:cxn ang="0">
                  <a:pos x="196" y="19"/>
                </a:cxn>
                <a:cxn ang="0">
                  <a:pos x="193" y="19"/>
                </a:cxn>
              </a:cxnLst>
              <a:rect l="0" t="0" r="r" b="b"/>
              <a:pathLst>
                <a:path w="467" h="307">
                  <a:moveTo>
                    <a:pt x="193" y="19"/>
                  </a:moveTo>
                  <a:lnTo>
                    <a:pt x="193" y="19"/>
                  </a:lnTo>
                  <a:lnTo>
                    <a:pt x="174" y="35"/>
                  </a:lnTo>
                  <a:lnTo>
                    <a:pt x="172" y="45"/>
                  </a:lnTo>
                  <a:lnTo>
                    <a:pt x="193" y="87"/>
                  </a:lnTo>
                  <a:lnTo>
                    <a:pt x="191" y="90"/>
                  </a:lnTo>
                  <a:lnTo>
                    <a:pt x="186" y="90"/>
                  </a:lnTo>
                  <a:lnTo>
                    <a:pt x="184" y="90"/>
                  </a:lnTo>
                  <a:lnTo>
                    <a:pt x="179" y="73"/>
                  </a:lnTo>
                  <a:lnTo>
                    <a:pt x="165" y="64"/>
                  </a:lnTo>
                  <a:lnTo>
                    <a:pt x="148" y="64"/>
                  </a:lnTo>
                  <a:lnTo>
                    <a:pt x="137" y="71"/>
                  </a:lnTo>
                  <a:lnTo>
                    <a:pt x="134" y="73"/>
                  </a:lnTo>
                  <a:lnTo>
                    <a:pt x="120" y="68"/>
                  </a:lnTo>
                  <a:lnTo>
                    <a:pt x="101" y="82"/>
                  </a:lnTo>
                  <a:lnTo>
                    <a:pt x="99" y="82"/>
                  </a:lnTo>
                  <a:lnTo>
                    <a:pt x="96" y="82"/>
                  </a:lnTo>
                  <a:lnTo>
                    <a:pt x="54" y="85"/>
                  </a:lnTo>
                  <a:lnTo>
                    <a:pt x="28" y="111"/>
                  </a:lnTo>
                  <a:lnTo>
                    <a:pt x="33" y="125"/>
                  </a:lnTo>
                  <a:lnTo>
                    <a:pt x="9" y="175"/>
                  </a:lnTo>
                  <a:lnTo>
                    <a:pt x="11" y="186"/>
                  </a:lnTo>
                  <a:lnTo>
                    <a:pt x="9" y="189"/>
                  </a:lnTo>
                  <a:lnTo>
                    <a:pt x="7" y="191"/>
                  </a:lnTo>
                  <a:lnTo>
                    <a:pt x="4" y="191"/>
                  </a:lnTo>
                  <a:lnTo>
                    <a:pt x="0" y="219"/>
                  </a:lnTo>
                  <a:lnTo>
                    <a:pt x="18" y="231"/>
                  </a:lnTo>
                  <a:lnTo>
                    <a:pt x="23" y="236"/>
                  </a:lnTo>
                  <a:lnTo>
                    <a:pt x="70" y="224"/>
                  </a:lnTo>
                  <a:lnTo>
                    <a:pt x="80" y="229"/>
                  </a:lnTo>
                  <a:lnTo>
                    <a:pt x="82" y="229"/>
                  </a:lnTo>
                  <a:lnTo>
                    <a:pt x="127" y="198"/>
                  </a:lnTo>
                  <a:lnTo>
                    <a:pt x="141" y="208"/>
                  </a:lnTo>
                  <a:lnTo>
                    <a:pt x="167" y="201"/>
                  </a:lnTo>
                  <a:lnTo>
                    <a:pt x="174" y="193"/>
                  </a:lnTo>
                  <a:lnTo>
                    <a:pt x="205" y="201"/>
                  </a:lnTo>
                  <a:lnTo>
                    <a:pt x="219" y="231"/>
                  </a:lnTo>
                  <a:lnTo>
                    <a:pt x="231" y="236"/>
                  </a:lnTo>
                  <a:lnTo>
                    <a:pt x="238" y="250"/>
                  </a:lnTo>
                  <a:lnTo>
                    <a:pt x="231" y="253"/>
                  </a:lnTo>
                  <a:lnTo>
                    <a:pt x="215" y="281"/>
                  </a:lnTo>
                  <a:lnTo>
                    <a:pt x="219" y="297"/>
                  </a:lnTo>
                  <a:lnTo>
                    <a:pt x="231" y="290"/>
                  </a:lnTo>
                  <a:lnTo>
                    <a:pt x="236" y="290"/>
                  </a:lnTo>
                  <a:lnTo>
                    <a:pt x="238" y="288"/>
                  </a:lnTo>
                  <a:lnTo>
                    <a:pt x="236" y="281"/>
                  </a:lnTo>
                  <a:lnTo>
                    <a:pt x="243" y="279"/>
                  </a:lnTo>
                  <a:lnTo>
                    <a:pt x="245" y="274"/>
                  </a:lnTo>
                  <a:lnTo>
                    <a:pt x="241" y="253"/>
                  </a:lnTo>
                  <a:lnTo>
                    <a:pt x="252" y="257"/>
                  </a:lnTo>
                  <a:lnTo>
                    <a:pt x="257" y="241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88" y="231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71" y="243"/>
                  </a:lnTo>
                  <a:lnTo>
                    <a:pt x="269" y="243"/>
                  </a:lnTo>
                  <a:lnTo>
                    <a:pt x="269" y="250"/>
                  </a:lnTo>
                  <a:lnTo>
                    <a:pt x="269" y="253"/>
                  </a:lnTo>
                  <a:lnTo>
                    <a:pt x="283" y="255"/>
                  </a:lnTo>
                  <a:lnTo>
                    <a:pt x="288" y="253"/>
                  </a:lnTo>
                  <a:lnTo>
                    <a:pt x="304" y="260"/>
                  </a:lnTo>
                  <a:lnTo>
                    <a:pt x="333" y="245"/>
                  </a:lnTo>
                  <a:lnTo>
                    <a:pt x="342" y="248"/>
                  </a:lnTo>
                  <a:lnTo>
                    <a:pt x="337" y="257"/>
                  </a:lnTo>
                  <a:lnTo>
                    <a:pt x="335" y="257"/>
                  </a:lnTo>
                  <a:lnTo>
                    <a:pt x="333" y="257"/>
                  </a:lnTo>
                  <a:lnTo>
                    <a:pt x="316" y="274"/>
                  </a:lnTo>
                  <a:lnTo>
                    <a:pt x="316" y="279"/>
                  </a:lnTo>
                  <a:lnTo>
                    <a:pt x="321" y="281"/>
                  </a:lnTo>
                  <a:lnTo>
                    <a:pt x="323" y="281"/>
                  </a:lnTo>
                  <a:lnTo>
                    <a:pt x="335" y="274"/>
                  </a:lnTo>
                  <a:lnTo>
                    <a:pt x="335" y="281"/>
                  </a:lnTo>
                  <a:lnTo>
                    <a:pt x="337" y="281"/>
                  </a:lnTo>
                  <a:lnTo>
                    <a:pt x="349" y="281"/>
                  </a:lnTo>
                  <a:lnTo>
                    <a:pt x="347" y="300"/>
                  </a:lnTo>
                  <a:lnTo>
                    <a:pt x="349" y="302"/>
                  </a:lnTo>
                  <a:lnTo>
                    <a:pt x="366" y="307"/>
                  </a:lnTo>
                  <a:lnTo>
                    <a:pt x="382" y="286"/>
                  </a:lnTo>
                  <a:lnTo>
                    <a:pt x="401" y="281"/>
                  </a:lnTo>
                  <a:lnTo>
                    <a:pt x="408" y="269"/>
                  </a:lnTo>
                  <a:lnTo>
                    <a:pt x="422" y="267"/>
                  </a:lnTo>
                  <a:lnTo>
                    <a:pt x="430" y="260"/>
                  </a:lnTo>
                  <a:lnTo>
                    <a:pt x="430" y="253"/>
                  </a:lnTo>
                  <a:lnTo>
                    <a:pt x="427" y="250"/>
                  </a:lnTo>
                  <a:lnTo>
                    <a:pt x="425" y="248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70" y="243"/>
                  </a:lnTo>
                  <a:lnTo>
                    <a:pt x="352" y="241"/>
                  </a:lnTo>
                  <a:lnTo>
                    <a:pt x="356" y="231"/>
                  </a:lnTo>
                  <a:lnTo>
                    <a:pt x="385" y="224"/>
                  </a:lnTo>
                  <a:lnTo>
                    <a:pt x="408" y="193"/>
                  </a:lnTo>
                  <a:lnTo>
                    <a:pt x="422" y="191"/>
                  </a:lnTo>
                  <a:lnTo>
                    <a:pt x="439" y="167"/>
                  </a:lnTo>
                  <a:lnTo>
                    <a:pt x="439" y="165"/>
                  </a:lnTo>
                  <a:lnTo>
                    <a:pt x="434" y="158"/>
                  </a:lnTo>
                  <a:lnTo>
                    <a:pt x="434" y="156"/>
                  </a:lnTo>
                  <a:lnTo>
                    <a:pt x="439" y="149"/>
                  </a:lnTo>
                  <a:lnTo>
                    <a:pt x="465" y="134"/>
                  </a:lnTo>
                  <a:lnTo>
                    <a:pt x="467" y="130"/>
                  </a:lnTo>
                  <a:lnTo>
                    <a:pt x="467" y="118"/>
                  </a:lnTo>
                  <a:lnTo>
                    <a:pt x="456" y="104"/>
                  </a:lnTo>
                  <a:lnTo>
                    <a:pt x="453" y="78"/>
                  </a:lnTo>
                  <a:lnTo>
                    <a:pt x="439" y="68"/>
                  </a:lnTo>
                  <a:lnTo>
                    <a:pt x="392" y="68"/>
                  </a:lnTo>
                  <a:lnTo>
                    <a:pt x="366" y="56"/>
                  </a:lnTo>
                  <a:lnTo>
                    <a:pt x="326" y="66"/>
                  </a:lnTo>
                  <a:lnTo>
                    <a:pt x="316" y="47"/>
                  </a:lnTo>
                  <a:lnTo>
                    <a:pt x="307" y="42"/>
                  </a:lnTo>
                  <a:lnTo>
                    <a:pt x="307" y="40"/>
                  </a:lnTo>
                  <a:lnTo>
                    <a:pt x="307" y="38"/>
                  </a:lnTo>
                  <a:lnTo>
                    <a:pt x="297" y="30"/>
                  </a:lnTo>
                  <a:lnTo>
                    <a:pt x="276" y="30"/>
                  </a:lnTo>
                  <a:lnTo>
                    <a:pt x="267" y="23"/>
                  </a:lnTo>
                  <a:lnTo>
                    <a:pt x="267" y="21"/>
                  </a:lnTo>
                  <a:lnTo>
                    <a:pt x="271" y="19"/>
                  </a:lnTo>
                  <a:lnTo>
                    <a:pt x="269" y="16"/>
                  </a:lnTo>
                  <a:lnTo>
                    <a:pt x="257" y="12"/>
                  </a:lnTo>
                  <a:lnTo>
                    <a:pt x="250" y="0"/>
                  </a:lnTo>
                  <a:lnTo>
                    <a:pt x="196" y="19"/>
                  </a:lnTo>
                  <a:lnTo>
                    <a:pt x="193" y="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57"/>
            <p:cNvSpPr>
              <a:spLocks/>
            </p:cNvSpPr>
            <p:nvPr userDrawn="1"/>
          </p:nvSpPr>
          <p:spPr bwMode="auto">
            <a:xfrm>
              <a:off x="6394411" y="4207151"/>
              <a:ext cx="398059" cy="465909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95" y="57"/>
                </a:cxn>
                <a:cxn ang="0">
                  <a:pos x="92" y="45"/>
                </a:cxn>
                <a:cxn ang="0">
                  <a:pos x="76" y="34"/>
                </a:cxn>
                <a:cxn ang="0">
                  <a:pos x="66" y="10"/>
                </a:cxn>
                <a:cxn ang="0">
                  <a:pos x="33" y="0"/>
                </a:cxn>
                <a:cxn ang="0">
                  <a:pos x="22" y="10"/>
                </a:cxn>
                <a:cxn ang="0">
                  <a:pos x="12" y="8"/>
                </a:cxn>
                <a:cxn ang="0">
                  <a:pos x="0" y="15"/>
                </a:cxn>
                <a:cxn ang="0">
                  <a:pos x="55" y="107"/>
                </a:cxn>
                <a:cxn ang="0">
                  <a:pos x="57" y="104"/>
                </a:cxn>
                <a:cxn ang="0">
                  <a:pos x="69" y="112"/>
                </a:cxn>
                <a:cxn ang="0">
                  <a:pos x="74" y="109"/>
                </a:cxn>
                <a:cxn ang="0">
                  <a:pos x="76" y="104"/>
                </a:cxn>
                <a:cxn ang="0">
                  <a:pos x="74" y="88"/>
                </a:cxn>
                <a:cxn ang="0">
                  <a:pos x="90" y="62"/>
                </a:cxn>
                <a:cxn ang="0">
                  <a:pos x="95" y="57"/>
                </a:cxn>
                <a:cxn ang="0">
                  <a:pos x="95" y="57"/>
                </a:cxn>
                <a:cxn ang="0">
                  <a:pos x="95" y="57"/>
                </a:cxn>
              </a:cxnLst>
              <a:rect l="0" t="0" r="r" b="b"/>
              <a:pathLst>
                <a:path w="95" h="112">
                  <a:moveTo>
                    <a:pt x="95" y="57"/>
                  </a:moveTo>
                  <a:lnTo>
                    <a:pt x="95" y="57"/>
                  </a:lnTo>
                  <a:lnTo>
                    <a:pt x="92" y="45"/>
                  </a:lnTo>
                  <a:lnTo>
                    <a:pt x="76" y="34"/>
                  </a:lnTo>
                  <a:lnTo>
                    <a:pt x="66" y="10"/>
                  </a:lnTo>
                  <a:lnTo>
                    <a:pt x="33" y="0"/>
                  </a:lnTo>
                  <a:lnTo>
                    <a:pt x="22" y="10"/>
                  </a:lnTo>
                  <a:lnTo>
                    <a:pt x="12" y="8"/>
                  </a:lnTo>
                  <a:lnTo>
                    <a:pt x="0" y="15"/>
                  </a:lnTo>
                  <a:lnTo>
                    <a:pt x="55" y="107"/>
                  </a:lnTo>
                  <a:lnTo>
                    <a:pt x="57" y="104"/>
                  </a:lnTo>
                  <a:lnTo>
                    <a:pt x="69" y="112"/>
                  </a:lnTo>
                  <a:lnTo>
                    <a:pt x="74" y="109"/>
                  </a:lnTo>
                  <a:lnTo>
                    <a:pt x="76" y="104"/>
                  </a:lnTo>
                  <a:lnTo>
                    <a:pt x="74" y="88"/>
                  </a:lnTo>
                  <a:lnTo>
                    <a:pt x="90" y="62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58"/>
            <p:cNvSpPr>
              <a:spLocks/>
            </p:cNvSpPr>
            <p:nvPr userDrawn="1"/>
          </p:nvSpPr>
          <p:spPr bwMode="auto">
            <a:xfrm>
              <a:off x="5827479" y="5339506"/>
              <a:ext cx="312115" cy="2894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4" y="21"/>
                </a:cxn>
                <a:cxn ang="0">
                  <a:pos x="24" y="7"/>
                </a:cxn>
                <a:cxn ang="0">
                  <a:pos x="52" y="0"/>
                </a:cxn>
                <a:cxn ang="0">
                  <a:pos x="55" y="5"/>
                </a:cxn>
                <a:cxn ang="0">
                  <a:pos x="66" y="10"/>
                </a:cxn>
                <a:cxn ang="0">
                  <a:pos x="76" y="36"/>
                </a:cxn>
                <a:cxn ang="0">
                  <a:pos x="76" y="38"/>
                </a:cxn>
                <a:cxn ang="0">
                  <a:pos x="66" y="50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22" y="69"/>
                </a:cxn>
                <a:cxn ang="0">
                  <a:pos x="7" y="5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6" h="69">
                  <a:moveTo>
                    <a:pt x="0" y="24"/>
                  </a:moveTo>
                  <a:lnTo>
                    <a:pt x="0" y="24"/>
                  </a:lnTo>
                  <a:lnTo>
                    <a:pt x="14" y="21"/>
                  </a:lnTo>
                  <a:lnTo>
                    <a:pt x="24" y="7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66" y="10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66" y="50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22" y="69"/>
                  </a:lnTo>
                  <a:lnTo>
                    <a:pt x="7" y="5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59"/>
            <p:cNvSpPr>
              <a:spLocks/>
            </p:cNvSpPr>
            <p:nvPr userDrawn="1"/>
          </p:nvSpPr>
          <p:spPr bwMode="auto">
            <a:xfrm>
              <a:off x="3954794" y="4603701"/>
              <a:ext cx="523206" cy="2955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50" y="2"/>
                </a:cxn>
                <a:cxn ang="0">
                  <a:pos x="90" y="0"/>
                </a:cxn>
                <a:cxn ang="0">
                  <a:pos x="100" y="7"/>
                </a:cxn>
                <a:cxn ang="0">
                  <a:pos x="104" y="12"/>
                </a:cxn>
                <a:cxn ang="0">
                  <a:pos x="104" y="12"/>
                </a:cxn>
                <a:cxn ang="0">
                  <a:pos x="107" y="14"/>
                </a:cxn>
                <a:cxn ang="0">
                  <a:pos x="109" y="19"/>
                </a:cxn>
                <a:cxn ang="0">
                  <a:pos x="107" y="24"/>
                </a:cxn>
                <a:cxn ang="0">
                  <a:pos x="114" y="28"/>
                </a:cxn>
                <a:cxn ang="0">
                  <a:pos x="121" y="31"/>
                </a:cxn>
                <a:cxn ang="0">
                  <a:pos x="121" y="28"/>
                </a:cxn>
                <a:cxn ang="0">
                  <a:pos x="126" y="28"/>
                </a:cxn>
                <a:cxn ang="0">
                  <a:pos x="126" y="31"/>
                </a:cxn>
                <a:cxn ang="0">
                  <a:pos x="126" y="40"/>
                </a:cxn>
                <a:cxn ang="0">
                  <a:pos x="126" y="42"/>
                </a:cxn>
                <a:cxn ang="0">
                  <a:pos x="123" y="42"/>
                </a:cxn>
                <a:cxn ang="0">
                  <a:pos x="121" y="42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1" y="54"/>
                </a:cxn>
                <a:cxn ang="0">
                  <a:pos x="95" y="50"/>
                </a:cxn>
                <a:cxn ang="0">
                  <a:pos x="85" y="71"/>
                </a:cxn>
                <a:cxn ang="0">
                  <a:pos x="71" y="50"/>
                </a:cxn>
                <a:cxn ang="0">
                  <a:pos x="62" y="54"/>
                </a:cxn>
                <a:cxn ang="0">
                  <a:pos x="62" y="57"/>
                </a:cxn>
                <a:cxn ang="0">
                  <a:pos x="62" y="61"/>
                </a:cxn>
                <a:cxn ang="0">
                  <a:pos x="55" y="68"/>
                </a:cxn>
                <a:cxn ang="0">
                  <a:pos x="31" y="71"/>
                </a:cxn>
                <a:cxn ang="0">
                  <a:pos x="26" y="66"/>
                </a:cxn>
                <a:cxn ang="0">
                  <a:pos x="24" y="66"/>
                </a:cxn>
                <a:cxn ang="0">
                  <a:pos x="22" y="59"/>
                </a:cxn>
                <a:cxn ang="0">
                  <a:pos x="24" y="54"/>
                </a:cxn>
                <a:cxn ang="0">
                  <a:pos x="22" y="50"/>
                </a:cxn>
                <a:cxn ang="0">
                  <a:pos x="22" y="50"/>
                </a:cxn>
                <a:cxn ang="0">
                  <a:pos x="12" y="50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0" y="59"/>
                </a:cxn>
                <a:cxn ang="0">
                  <a:pos x="3" y="45"/>
                </a:cxn>
                <a:cxn ang="0">
                  <a:pos x="29" y="12"/>
                </a:cxn>
                <a:cxn ang="0">
                  <a:pos x="29" y="7"/>
                </a:cxn>
                <a:cxn ang="0">
                  <a:pos x="29" y="5"/>
                </a:cxn>
                <a:cxn ang="0">
                  <a:pos x="45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126" h="71">
                  <a:moveTo>
                    <a:pt x="48" y="0"/>
                  </a:moveTo>
                  <a:lnTo>
                    <a:pt x="48" y="0"/>
                  </a:lnTo>
                  <a:lnTo>
                    <a:pt x="50" y="2"/>
                  </a:lnTo>
                  <a:lnTo>
                    <a:pt x="90" y="0"/>
                  </a:lnTo>
                  <a:lnTo>
                    <a:pt x="100" y="7"/>
                  </a:lnTo>
                  <a:lnTo>
                    <a:pt x="104" y="12"/>
                  </a:lnTo>
                  <a:lnTo>
                    <a:pt x="107" y="14"/>
                  </a:lnTo>
                  <a:lnTo>
                    <a:pt x="109" y="19"/>
                  </a:lnTo>
                  <a:lnTo>
                    <a:pt x="107" y="24"/>
                  </a:lnTo>
                  <a:lnTo>
                    <a:pt x="114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6" y="28"/>
                  </a:lnTo>
                  <a:lnTo>
                    <a:pt x="126" y="31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3" y="42"/>
                  </a:lnTo>
                  <a:lnTo>
                    <a:pt x="121" y="42"/>
                  </a:lnTo>
                  <a:lnTo>
                    <a:pt x="118" y="45"/>
                  </a:lnTo>
                  <a:lnTo>
                    <a:pt x="121" y="54"/>
                  </a:lnTo>
                  <a:lnTo>
                    <a:pt x="95" y="50"/>
                  </a:lnTo>
                  <a:lnTo>
                    <a:pt x="85" y="71"/>
                  </a:lnTo>
                  <a:lnTo>
                    <a:pt x="71" y="50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55" y="68"/>
                  </a:lnTo>
                  <a:lnTo>
                    <a:pt x="31" y="71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2" y="59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12" y="50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3" y="45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45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60"/>
            <p:cNvSpPr>
              <a:spLocks/>
            </p:cNvSpPr>
            <p:nvPr userDrawn="1"/>
          </p:nvSpPr>
          <p:spPr bwMode="auto">
            <a:xfrm>
              <a:off x="4554898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61"/>
            <p:cNvSpPr>
              <a:spLocks/>
            </p:cNvSpPr>
            <p:nvPr userDrawn="1"/>
          </p:nvSpPr>
          <p:spPr bwMode="auto">
            <a:xfrm>
              <a:off x="4554898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Freeform 62"/>
            <p:cNvSpPr>
              <a:spLocks/>
            </p:cNvSpPr>
            <p:nvPr userDrawn="1"/>
          </p:nvSpPr>
          <p:spPr bwMode="auto">
            <a:xfrm>
              <a:off x="4554898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9" name="Freeform 63"/>
            <p:cNvSpPr>
              <a:spLocks/>
            </p:cNvSpPr>
            <p:nvPr userDrawn="1"/>
          </p:nvSpPr>
          <p:spPr bwMode="auto">
            <a:xfrm>
              <a:off x="4554898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Freeform 64"/>
            <p:cNvSpPr>
              <a:spLocks/>
            </p:cNvSpPr>
            <p:nvPr userDrawn="1"/>
          </p:nvSpPr>
          <p:spPr bwMode="auto">
            <a:xfrm>
              <a:off x="4554898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Freeform 65"/>
            <p:cNvSpPr>
              <a:spLocks/>
            </p:cNvSpPr>
            <p:nvPr userDrawn="1"/>
          </p:nvSpPr>
          <p:spPr bwMode="auto">
            <a:xfrm>
              <a:off x="4330236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Freeform 66"/>
            <p:cNvSpPr>
              <a:spLocks/>
            </p:cNvSpPr>
            <p:nvPr userDrawn="1"/>
          </p:nvSpPr>
          <p:spPr bwMode="auto">
            <a:xfrm>
              <a:off x="4330236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Freeform 67"/>
            <p:cNvSpPr>
              <a:spLocks/>
            </p:cNvSpPr>
            <p:nvPr userDrawn="1"/>
          </p:nvSpPr>
          <p:spPr bwMode="auto">
            <a:xfrm>
              <a:off x="4330236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" name="Freeform 68"/>
            <p:cNvSpPr>
              <a:spLocks/>
            </p:cNvSpPr>
            <p:nvPr userDrawn="1"/>
          </p:nvSpPr>
          <p:spPr bwMode="auto">
            <a:xfrm>
              <a:off x="4330236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Freeform 69"/>
            <p:cNvSpPr>
              <a:spLocks/>
            </p:cNvSpPr>
            <p:nvPr userDrawn="1"/>
          </p:nvSpPr>
          <p:spPr bwMode="auto">
            <a:xfrm>
              <a:off x="4330236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Freeform 70"/>
            <p:cNvSpPr>
              <a:spLocks/>
            </p:cNvSpPr>
            <p:nvPr userDrawn="1"/>
          </p:nvSpPr>
          <p:spPr bwMode="auto">
            <a:xfrm>
              <a:off x="4110098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71"/>
            <p:cNvSpPr>
              <a:spLocks/>
            </p:cNvSpPr>
            <p:nvPr userDrawn="1"/>
          </p:nvSpPr>
          <p:spPr bwMode="auto">
            <a:xfrm>
              <a:off x="4110098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Freeform 72"/>
            <p:cNvSpPr>
              <a:spLocks/>
            </p:cNvSpPr>
            <p:nvPr userDrawn="1"/>
          </p:nvSpPr>
          <p:spPr bwMode="auto">
            <a:xfrm>
              <a:off x="4110098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Freeform 73"/>
            <p:cNvSpPr>
              <a:spLocks/>
            </p:cNvSpPr>
            <p:nvPr userDrawn="1"/>
          </p:nvSpPr>
          <p:spPr bwMode="auto">
            <a:xfrm>
              <a:off x="4110098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Freeform 74"/>
            <p:cNvSpPr>
              <a:spLocks/>
            </p:cNvSpPr>
            <p:nvPr userDrawn="1"/>
          </p:nvSpPr>
          <p:spPr bwMode="auto">
            <a:xfrm>
              <a:off x="4110098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1" name="Freeform 75"/>
            <p:cNvSpPr>
              <a:spLocks/>
            </p:cNvSpPr>
            <p:nvPr userDrawn="1"/>
          </p:nvSpPr>
          <p:spPr bwMode="auto">
            <a:xfrm>
              <a:off x="4046771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Freeform 76"/>
            <p:cNvSpPr>
              <a:spLocks/>
            </p:cNvSpPr>
            <p:nvPr userDrawn="1"/>
          </p:nvSpPr>
          <p:spPr bwMode="auto">
            <a:xfrm>
              <a:off x="4046771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3" name="Freeform 77"/>
            <p:cNvSpPr>
              <a:spLocks/>
            </p:cNvSpPr>
            <p:nvPr userDrawn="1"/>
          </p:nvSpPr>
          <p:spPr bwMode="auto">
            <a:xfrm>
              <a:off x="4046771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4" name="Freeform 78"/>
            <p:cNvSpPr>
              <a:spLocks/>
            </p:cNvSpPr>
            <p:nvPr userDrawn="1"/>
          </p:nvSpPr>
          <p:spPr bwMode="auto">
            <a:xfrm>
              <a:off x="4046771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Freeform 79"/>
            <p:cNvSpPr>
              <a:spLocks/>
            </p:cNvSpPr>
            <p:nvPr userDrawn="1"/>
          </p:nvSpPr>
          <p:spPr bwMode="auto">
            <a:xfrm>
              <a:off x="4046771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80"/>
            <p:cNvSpPr>
              <a:spLocks/>
            </p:cNvSpPr>
            <p:nvPr userDrawn="1"/>
          </p:nvSpPr>
          <p:spPr bwMode="auto">
            <a:xfrm>
              <a:off x="4405626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81"/>
            <p:cNvSpPr>
              <a:spLocks/>
            </p:cNvSpPr>
            <p:nvPr userDrawn="1"/>
          </p:nvSpPr>
          <p:spPr bwMode="auto">
            <a:xfrm>
              <a:off x="4405626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82"/>
            <p:cNvSpPr>
              <a:spLocks/>
            </p:cNvSpPr>
            <p:nvPr userDrawn="1"/>
          </p:nvSpPr>
          <p:spPr bwMode="auto">
            <a:xfrm>
              <a:off x="4405626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Freeform 83"/>
            <p:cNvSpPr>
              <a:spLocks/>
            </p:cNvSpPr>
            <p:nvPr userDrawn="1"/>
          </p:nvSpPr>
          <p:spPr bwMode="auto">
            <a:xfrm>
              <a:off x="4615210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Freeform 84"/>
            <p:cNvSpPr>
              <a:spLocks/>
            </p:cNvSpPr>
            <p:nvPr userDrawn="1"/>
          </p:nvSpPr>
          <p:spPr bwMode="auto">
            <a:xfrm>
              <a:off x="4615210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Freeform 85"/>
            <p:cNvSpPr>
              <a:spLocks/>
            </p:cNvSpPr>
            <p:nvPr userDrawn="1"/>
          </p:nvSpPr>
          <p:spPr bwMode="auto">
            <a:xfrm>
              <a:off x="4615210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2" name="Freeform 86"/>
            <p:cNvSpPr>
              <a:spLocks/>
            </p:cNvSpPr>
            <p:nvPr userDrawn="1"/>
          </p:nvSpPr>
          <p:spPr bwMode="auto">
            <a:xfrm>
              <a:off x="4615210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Freeform 87"/>
            <p:cNvSpPr>
              <a:spLocks/>
            </p:cNvSpPr>
            <p:nvPr userDrawn="1"/>
          </p:nvSpPr>
          <p:spPr bwMode="auto">
            <a:xfrm>
              <a:off x="4615210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4" name="Freeform 88"/>
            <p:cNvSpPr>
              <a:spLocks/>
            </p:cNvSpPr>
            <p:nvPr userDrawn="1"/>
          </p:nvSpPr>
          <p:spPr bwMode="auto">
            <a:xfrm>
              <a:off x="4535297" y="3107966"/>
              <a:ext cx="176412" cy="217123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1" y="19"/>
                </a:cxn>
                <a:cxn ang="0">
                  <a:pos x="21" y="21"/>
                </a:cxn>
                <a:cxn ang="0">
                  <a:pos x="26" y="9"/>
                </a:cxn>
                <a:cxn ang="0">
                  <a:pos x="26" y="21"/>
                </a:cxn>
                <a:cxn ang="0">
                  <a:pos x="28" y="21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30" y="0"/>
                </a:cxn>
                <a:cxn ang="0">
                  <a:pos x="38" y="5"/>
                </a:cxn>
                <a:cxn ang="0">
                  <a:pos x="40" y="21"/>
                </a:cxn>
                <a:cxn ang="0">
                  <a:pos x="38" y="23"/>
                </a:cxn>
                <a:cxn ang="0">
                  <a:pos x="38" y="33"/>
                </a:cxn>
                <a:cxn ang="0">
                  <a:pos x="40" y="40"/>
                </a:cxn>
                <a:cxn ang="0">
                  <a:pos x="35" y="45"/>
                </a:cxn>
                <a:cxn ang="0">
                  <a:pos x="33" y="47"/>
                </a:cxn>
                <a:cxn ang="0">
                  <a:pos x="33" y="52"/>
                </a:cxn>
                <a:cxn ang="0">
                  <a:pos x="19" y="49"/>
                </a:cxn>
                <a:cxn ang="0">
                  <a:pos x="21" y="49"/>
                </a:cxn>
                <a:cxn ang="0">
                  <a:pos x="21" y="45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7" y="40"/>
                </a:cxn>
                <a:cxn ang="0">
                  <a:pos x="7" y="31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9" y="16"/>
                </a:cxn>
                <a:cxn ang="0">
                  <a:pos x="14" y="14"/>
                </a:cxn>
                <a:cxn ang="0">
                  <a:pos x="12" y="9"/>
                </a:cxn>
                <a:cxn ang="0">
                  <a:pos x="12" y="9"/>
                </a:cxn>
              </a:cxnLst>
              <a:rect l="0" t="0" r="r" b="b"/>
              <a:pathLst>
                <a:path w="42" h="52">
                  <a:moveTo>
                    <a:pt x="12" y="9"/>
                  </a:moveTo>
                  <a:lnTo>
                    <a:pt x="12" y="9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5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19" y="49"/>
                  </a:lnTo>
                  <a:lnTo>
                    <a:pt x="21" y="47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14" y="42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Freeform 89"/>
            <p:cNvSpPr>
              <a:spLocks/>
            </p:cNvSpPr>
            <p:nvPr userDrawn="1"/>
          </p:nvSpPr>
          <p:spPr bwMode="auto">
            <a:xfrm>
              <a:off x="4263893" y="2819977"/>
              <a:ext cx="214107" cy="140225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7" y="26"/>
                </a:cxn>
                <a:cxn ang="0">
                  <a:pos x="52" y="17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30" y="17"/>
                </a:cxn>
                <a:cxn ang="0">
                  <a:pos x="30" y="19"/>
                </a:cxn>
                <a:cxn ang="0">
                  <a:pos x="26" y="22"/>
                </a:cxn>
                <a:cxn ang="0">
                  <a:pos x="2" y="29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30" y="26"/>
                </a:cxn>
                <a:cxn ang="0">
                  <a:pos x="33" y="29"/>
                </a:cxn>
                <a:cxn ang="0">
                  <a:pos x="35" y="29"/>
                </a:cxn>
                <a:cxn ang="0">
                  <a:pos x="37" y="29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52" h="33">
                  <a:moveTo>
                    <a:pt x="47" y="26"/>
                  </a:moveTo>
                  <a:lnTo>
                    <a:pt x="47" y="26"/>
                  </a:lnTo>
                  <a:lnTo>
                    <a:pt x="52" y="17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6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Freeform 90"/>
            <p:cNvSpPr>
              <a:spLocks/>
            </p:cNvSpPr>
            <p:nvPr userDrawn="1"/>
          </p:nvSpPr>
          <p:spPr bwMode="auto">
            <a:xfrm>
              <a:off x="4223182" y="2939093"/>
              <a:ext cx="300052" cy="4221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9" y="2"/>
                </a:cxn>
                <a:cxn ang="0">
                  <a:pos x="59" y="7"/>
                </a:cxn>
                <a:cxn ang="0">
                  <a:pos x="54" y="1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59" y="14"/>
                </a:cxn>
                <a:cxn ang="0">
                  <a:pos x="57" y="23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3"/>
                </a:cxn>
                <a:cxn ang="0">
                  <a:pos x="69" y="23"/>
                </a:cxn>
                <a:cxn ang="0">
                  <a:pos x="73" y="2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7"/>
                </a:cxn>
                <a:cxn ang="0">
                  <a:pos x="59" y="42"/>
                </a:cxn>
                <a:cxn ang="0">
                  <a:pos x="59" y="37"/>
                </a:cxn>
                <a:cxn ang="0">
                  <a:pos x="57" y="37"/>
                </a:cxn>
                <a:cxn ang="0">
                  <a:pos x="54" y="42"/>
                </a:cxn>
                <a:cxn ang="0">
                  <a:pos x="54" y="49"/>
                </a:cxn>
                <a:cxn ang="0">
                  <a:pos x="54" y="52"/>
                </a:cxn>
                <a:cxn ang="0">
                  <a:pos x="52" y="52"/>
                </a:cxn>
                <a:cxn ang="0">
                  <a:pos x="47" y="52"/>
                </a:cxn>
                <a:cxn ang="0">
                  <a:pos x="47" y="52"/>
                </a:cxn>
                <a:cxn ang="0">
                  <a:pos x="47" y="59"/>
                </a:cxn>
                <a:cxn ang="0">
                  <a:pos x="47" y="61"/>
                </a:cxn>
                <a:cxn ang="0">
                  <a:pos x="38" y="61"/>
                </a:cxn>
                <a:cxn ang="0">
                  <a:pos x="43" y="63"/>
                </a:cxn>
                <a:cxn ang="0">
                  <a:pos x="43" y="66"/>
                </a:cxn>
                <a:cxn ang="0">
                  <a:pos x="38" y="71"/>
                </a:cxn>
                <a:cxn ang="0">
                  <a:pos x="38" y="82"/>
                </a:cxn>
                <a:cxn ang="0">
                  <a:pos x="38" y="82"/>
                </a:cxn>
                <a:cxn ang="0">
                  <a:pos x="40" y="82"/>
                </a:cxn>
                <a:cxn ang="0">
                  <a:pos x="36" y="87"/>
                </a:cxn>
                <a:cxn ang="0">
                  <a:pos x="36" y="92"/>
                </a:cxn>
                <a:cxn ang="0">
                  <a:pos x="36" y="92"/>
                </a:cxn>
                <a:cxn ang="0">
                  <a:pos x="38" y="94"/>
                </a:cxn>
                <a:cxn ang="0">
                  <a:pos x="43" y="97"/>
                </a:cxn>
                <a:cxn ang="0">
                  <a:pos x="43" y="99"/>
                </a:cxn>
                <a:cxn ang="0">
                  <a:pos x="38" y="97"/>
                </a:cxn>
                <a:cxn ang="0">
                  <a:pos x="31" y="101"/>
                </a:cxn>
                <a:cxn ang="0">
                  <a:pos x="17" y="97"/>
                </a:cxn>
                <a:cxn ang="0">
                  <a:pos x="14" y="97"/>
                </a:cxn>
                <a:cxn ang="0">
                  <a:pos x="14" y="75"/>
                </a:cxn>
                <a:cxn ang="0">
                  <a:pos x="10" y="68"/>
                </a:cxn>
                <a:cxn ang="0">
                  <a:pos x="0" y="68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73" h="101">
                  <a:moveTo>
                    <a:pt x="57" y="0"/>
                  </a:moveTo>
                  <a:lnTo>
                    <a:pt x="57" y="0"/>
                  </a:lnTo>
                  <a:lnTo>
                    <a:pt x="59" y="2"/>
                  </a:lnTo>
                  <a:lnTo>
                    <a:pt x="59" y="7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73" y="28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59" y="42"/>
                  </a:lnTo>
                  <a:lnTo>
                    <a:pt x="59" y="37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7" y="52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38" y="61"/>
                  </a:lnTo>
                  <a:lnTo>
                    <a:pt x="43" y="63"/>
                  </a:lnTo>
                  <a:lnTo>
                    <a:pt x="43" y="66"/>
                  </a:lnTo>
                  <a:lnTo>
                    <a:pt x="38" y="71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36" y="87"/>
                  </a:lnTo>
                  <a:lnTo>
                    <a:pt x="36" y="92"/>
                  </a:lnTo>
                  <a:lnTo>
                    <a:pt x="38" y="94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38" y="97"/>
                  </a:lnTo>
                  <a:lnTo>
                    <a:pt x="31" y="101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0" y="68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7" name="Freeform 91"/>
            <p:cNvSpPr>
              <a:spLocks/>
            </p:cNvSpPr>
            <p:nvPr userDrawn="1"/>
          </p:nvSpPr>
          <p:spPr bwMode="auto">
            <a:xfrm>
              <a:off x="5833510" y="5333475"/>
              <a:ext cx="778023" cy="759930"/>
            </a:xfrm>
            <a:custGeom>
              <a:avLst/>
              <a:gdLst/>
              <a:ahLst/>
              <a:cxnLst>
                <a:cxn ang="0">
                  <a:pos x="111" y="94"/>
                </a:cxn>
                <a:cxn ang="0">
                  <a:pos x="106" y="90"/>
                </a:cxn>
                <a:cxn ang="0">
                  <a:pos x="120" y="92"/>
                </a:cxn>
                <a:cxn ang="0">
                  <a:pos x="113" y="80"/>
                </a:cxn>
                <a:cxn ang="0">
                  <a:pos x="130" y="80"/>
                </a:cxn>
                <a:cxn ang="0">
                  <a:pos x="125" y="47"/>
                </a:cxn>
                <a:cxn ang="0">
                  <a:pos x="132" y="47"/>
                </a:cxn>
                <a:cxn ang="0">
                  <a:pos x="179" y="45"/>
                </a:cxn>
                <a:cxn ang="0">
                  <a:pos x="182" y="19"/>
                </a:cxn>
                <a:cxn ang="0">
                  <a:pos x="184" y="16"/>
                </a:cxn>
                <a:cxn ang="0">
                  <a:pos x="186" y="7"/>
                </a:cxn>
                <a:cxn ang="0">
                  <a:pos x="177" y="0"/>
                </a:cxn>
                <a:cxn ang="0">
                  <a:pos x="172" y="0"/>
                </a:cxn>
                <a:cxn ang="0">
                  <a:pos x="170" y="12"/>
                </a:cxn>
                <a:cxn ang="0">
                  <a:pos x="125" y="19"/>
                </a:cxn>
                <a:cxn ang="0">
                  <a:pos x="19" y="71"/>
                </a:cxn>
                <a:cxn ang="0">
                  <a:pos x="0" y="125"/>
                </a:cxn>
                <a:cxn ang="0">
                  <a:pos x="23" y="146"/>
                </a:cxn>
                <a:cxn ang="0">
                  <a:pos x="35" y="153"/>
                </a:cxn>
                <a:cxn ang="0">
                  <a:pos x="40" y="175"/>
                </a:cxn>
                <a:cxn ang="0">
                  <a:pos x="47" y="170"/>
                </a:cxn>
                <a:cxn ang="0">
                  <a:pos x="89" y="163"/>
                </a:cxn>
                <a:cxn ang="0">
                  <a:pos x="108" y="172"/>
                </a:cxn>
                <a:cxn ang="0">
                  <a:pos x="125" y="175"/>
                </a:cxn>
                <a:cxn ang="0">
                  <a:pos x="139" y="182"/>
                </a:cxn>
                <a:cxn ang="0">
                  <a:pos x="139" y="165"/>
                </a:cxn>
                <a:cxn ang="0">
                  <a:pos x="113" y="153"/>
                </a:cxn>
                <a:cxn ang="0">
                  <a:pos x="104" y="146"/>
                </a:cxn>
                <a:cxn ang="0">
                  <a:pos x="82" y="142"/>
                </a:cxn>
                <a:cxn ang="0">
                  <a:pos x="94" y="137"/>
                </a:cxn>
                <a:cxn ang="0">
                  <a:pos x="89" y="123"/>
                </a:cxn>
                <a:cxn ang="0">
                  <a:pos x="99" y="130"/>
                </a:cxn>
                <a:cxn ang="0">
                  <a:pos x="104" y="127"/>
                </a:cxn>
                <a:cxn ang="0">
                  <a:pos x="75" y="97"/>
                </a:cxn>
                <a:cxn ang="0">
                  <a:pos x="78" y="73"/>
                </a:cxn>
              </a:cxnLst>
              <a:rect l="0" t="0" r="r" b="b"/>
              <a:pathLst>
                <a:path w="186" h="182">
                  <a:moveTo>
                    <a:pt x="78" y="73"/>
                  </a:moveTo>
                  <a:lnTo>
                    <a:pt x="111" y="94"/>
                  </a:lnTo>
                  <a:lnTo>
                    <a:pt x="111" y="92"/>
                  </a:lnTo>
                  <a:lnTo>
                    <a:pt x="106" y="90"/>
                  </a:lnTo>
                  <a:lnTo>
                    <a:pt x="106" y="82"/>
                  </a:lnTo>
                  <a:lnTo>
                    <a:pt x="120" y="92"/>
                  </a:lnTo>
                  <a:lnTo>
                    <a:pt x="120" y="87"/>
                  </a:lnTo>
                  <a:lnTo>
                    <a:pt x="113" y="80"/>
                  </a:lnTo>
                  <a:lnTo>
                    <a:pt x="111" y="75"/>
                  </a:lnTo>
                  <a:lnTo>
                    <a:pt x="130" y="80"/>
                  </a:lnTo>
                  <a:lnTo>
                    <a:pt x="104" y="64"/>
                  </a:lnTo>
                  <a:lnTo>
                    <a:pt x="125" y="47"/>
                  </a:lnTo>
                  <a:lnTo>
                    <a:pt x="127" y="47"/>
                  </a:lnTo>
                  <a:lnTo>
                    <a:pt x="132" y="47"/>
                  </a:lnTo>
                  <a:lnTo>
                    <a:pt x="146" y="40"/>
                  </a:lnTo>
                  <a:lnTo>
                    <a:pt x="179" y="45"/>
                  </a:lnTo>
                  <a:lnTo>
                    <a:pt x="182" y="42"/>
                  </a:lnTo>
                  <a:lnTo>
                    <a:pt x="182" y="19"/>
                  </a:lnTo>
                  <a:lnTo>
                    <a:pt x="184" y="16"/>
                  </a:lnTo>
                  <a:lnTo>
                    <a:pt x="186" y="14"/>
                  </a:lnTo>
                  <a:lnTo>
                    <a:pt x="186" y="7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60" y="21"/>
                  </a:lnTo>
                  <a:lnTo>
                    <a:pt x="125" y="19"/>
                  </a:lnTo>
                  <a:lnTo>
                    <a:pt x="19" y="71"/>
                  </a:lnTo>
                  <a:lnTo>
                    <a:pt x="21" y="80"/>
                  </a:lnTo>
                  <a:lnTo>
                    <a:pt x="0" y="125"/>
                  </a:lnTo>
                  <a:lnTo>
                    <a:pt x="23" y="151"/>
                  </a:lnTo>
                  <a:lnTo>
                    <a:pt x="23" y="146"/>
                  </a:lnTo>
                  <a:lnTo>
                    <a:pt x="33" y="149"/>
                  </a:lnTo>
                  <a:lnTo>
                    <a:pt x="35" y="153"/>
                  </a:lnTo>
                  <a:lnTo>
                    <a:pt x="23" y="153"/>
                  </a:lnTo>
                  <a:lnTo>
                    <a:pt x="40" y="175"/>
                  </a:lnTo>
                  <a:lnTo>
                    <a:pt x="42" y="175"/>
                  </a:lnTo>
                  <a:lnTo>
                    <a:pt x="47" y="170"/>
                  </a:lnTo>
                  <a:lnTo>
                    <a:pt x="87" y="165"/>
                  </a:lnTo>
                  <a:lnTo>
                    <a:pt x="89" y="163"/>
                  </a:lnTo>
                  <a:lnTo>
                    <a:pt x="108" y="168"/>
                  </a:lnTo>
                  <a:lnTo>
                    <a:pt x="108" y="172"/>
                  </a:lnTo>
                  <a:lnTo>
                    <a:pt x="101" y="177"/>
                  </a:lnTo>
                  <a:lnTo>
                    <a:pt x="125" y="175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41" y="179"/>
                  </a:lnTo>
                  <a:lnTo>
                    <a:pt x="139" y="165"/>
                  </a:lnTo>
                  <a:lnTo>
                    <a:pt x="115" y="153"/>
                  </a:lnTo>
                  <a:lnTo>
                    <a:pt x="113" y="153"/>
                  </a:lnTo>
                  <a:lnTo>
                    <a:pt x="104" y="146"/>
                  </a:lnTo>
                  <a:lnTo>
                    <a:pt x="85" y="144"/>
                  </a:lnTo>
                  <a:lnTo>
                    <a:pt x="82" y="142"/>
                  </a:lnTo>
                  <a:lnTo>
                    <a:pt x="92" y="137"/>
                  </a:lnTo>
                  <a:lnTo>
                    <a:pt x="94" y="137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4" y="123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75" y="97"/>
                  </a:lnTo>
                  <a:lnTo>
                    <a:pt x="73" y="75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Freeform 92"/>
            <p:cNvSpPr>
              <a:spLocks/>
            </p:cNvSpPr>
            <p:nvPr userDrawn="1"/>
          </p:nvSpPr>
          <p:spPr bwMode="auto">
            <a:xfrm>
              <a:off x="6026508" y="6040633"/>
              <a:ext cx="331715" cy="31512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8"/>
                </a:cxn>
                <a:cxn ang="0">
                  <a:pos x="18" y="40"/>
                </a:cxn>
                <a:cxn ang="0">
                  <a:pos x="23" y="61"/>
                </a:cxn>
                <a:cxn ang="0">
                  <a:pos x="30" y="64"/>
                </a:cxn>
                <a:cxn ang="0">
                  <a:pos x="35" y="52"/>
                </a:cxn>
                <a:cxn ang="0">
                  <a:pos x="54" y="76"/>
                </a:cxn>
                <a:cxn ang="0">
                  <a:pos x="54" y="64"/>
                </a:cxn>
                <a:cxn ang="0">
                  <a:pos x="73" y="68"/>
                </a:cxn>
                <a:cxn ang="0">
                  <a:pos x="75" y="68"/>
                </a:cxn>
                <a:cxn ang="0">
                  <a:pos x="54" y="26"/>
                </a:cxn>
                <a:cxn ang="0">
                  <a:pos x="66" y="31"/>
                </a:cxn>
                <a:cxn ang="0">
                  <a:pos x="80" y="28"/>
                </a:cxn>
                <a:cxn ang="0">
                  <a:pos x="80" y="26"/>
                </a:cxn>
                <a:cxn ang="0">
                  <a:pos x="61" y="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9" y="9"/>
                </a:cxn>
                <a:cxn ang="0">
                  <a:pos x="2" y="12"/>
                </a:cxn>
              </a:cxnLst>
              <a:rect l="0" t="0" r="r" b="b"/>
              <a:pathLst>
                <a:path w="80" h="76">
                  <a:moveTo>
                    <a:pt x="2" y="12"/>
                  </a:moveTo>
                  <a:lnTo>
                    <a:pt x="0" y="28"/>
                  </a:lnTo>
                  <a:lnTo>
                    <a:pt x="18" y="40"/>
                  </a:lnTo>
                  <a:lnTo>
                    <a:pt x="23" y="61"/>
                  </a:lnTo>
                  <a:lnTo>
                    <a:pt x="30" y="64"/>
                  </a:lnTo>
                  <a:lnTo>
                    <a:pt x="35" y="52"/>
                  </a:lnTo>
                  <a:lnTo>
                    <a:pt x="54" y="76"/>
                  </a:lnTo>
                  <a:lnTo>
                    <a:pt x="54" y="64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54" y="26"/>
                  </a:lnTo>
                  <a:lnTo>
                    <a:pt x="66" y="31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61" y="9"/>
                  </a:lnTo>
                  <a:lnTo>
                    <a:pt x="26" y="0"/>
                  </a:lnTo>
                  <a:lnTo>
                    <a:pt x="9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Freeform 93"/>
            <p:cNvSpPr>
              <a:spLocks/>
            </p:cNvSpPr>
            <p:nvPr userDrawn="1"/>
          </p:nvSpPr>
          <p:spPr bwMode="auto">
            <a:xfrm>
              <a:off x="6237600" y="5883822"/>
              <a:ext cx="236725" cy="147764"/>
            </a:xfrm>
            <a:custGeom>
              <a:avLst/>
              <a:gdLst/>
              <a:ahLst/>
              <a:cxnLst>
                <a:cxn ang="0">
                  <a:pos x="57" y="26"/>
                </a:cxn>
                <a:cxn ang="0">
                  <a:pos x="50" y="26"/>
                </a:cxn>
                <a:cxn ang="0">
                  <a:pos x="41" y="12"/>
                </a:cxn>
                <a:cxn ang="0">
                  <a:pos x="22" y="1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4" y="21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50" y="33"/>
                </a:cxn>
                <a:cxn ang="0">
                  <a:pos x="57" y="36"/>
                </a:cxn>
                <a:cxn ang="0">
                  <a:pos x="57" y="26"/>
                </a:cxn>
              </a:cxnLst>
              <a:rect l="0" t="0" r="r" b="b"/>
              <a:pathLst>
                <a:path w="57" h="36">
                  <a:moveTo>
                    <a:pt x="57" y="26"/>
                  </a:moveTo>
                  <a:lnTo>
                    <a:pt x="50" y="26"/>
                  </a:lnTo>
                  <a:lnTo>
                    <a:pt x="41" y="12"/>
                  </a:lnTo>
                  <a:lnTo>
                    <a:pt x="22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50" y="33"/>
                  </a:lnTo>
                  <a:lnTo>
                    <a:pt x="57" y="36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Freeform 94"/>
            <p:cNvSpPr>
              <a:spLocks/>
            </p:cNvSpPr>
            <p:nvPr userDrawn="1"/>
          </p:nvSpPr>
          <p:spPr bwMode="auto">
            <a:xfrm>
              <a:off x="5896838" y="1449389"/>
              <a:ext cx="2907033" cy="3296045"/>
            </a:xfrm>
            <a:custGeom>
              <a:avLst/>
              <a:gdLst/>
              <a:ahLst/>
              <a:cxnLst>
                <a:cxn ang="0">
                  <a:pos x="79" y="9"/>
                </a:cxn>
                <a:cxn ang="0">
                  <a:pos x="80" y="13"/>
                </a:cxn>
                <a:cxn ang="0">
                  <a:pos x="26" y="193"/>
                </a:cxn>
                <a:cxn ang="0">
                  <a:pos x="73" y="229"/>
                </a:cxn>
                <a:cxn ang="0">
                  <a:pos x="64" y="244"/>
                </a:cxn>
                <a:cxn ang="0">
                  <a:pos x="36" y="252"/>
                </a:cxn>
                <a:cxn ang="0">
                  <a:pos x="23" y="255"/>
                </a:cxn>
                <a:cxn ang="0">
                  <a:pos x="18" y="267"/>
                </a:cxn>
                <a:cxn ang="0">
                  <a:pos x="0" y="272"/>
                </a:cxn>
                <a:cxn ang="0">
                  <a:pos x="26" y="348"/>
                </a:cxn>
                <a:cxn ang="0">
                  <a:pos x="38" y="374"/>
                </a:cxn>
                <a:cxn ang="0">
                  <a:pos x="53" y="421"/>
                </a:cxn>
                <a:cxn ang="0">
                  <a:pos x="73" y="425"/>
                </a:cxn>
                <a:cxn ang="0">
                  <a:pos x="82" y="425"/>
                </a:cxn>
                <a:cxn ang="0">
                  <a:pos x="90" y="433"/>
                </a:cxn>
                <a:cxn ang="0">
                  <a:pos x="123" y="410"/>
                </a:cxn>
                <a:cxn ang="0">
                  <a:pos x="201" y="526"/>
                </a:cxn>
                <a:cxn ang="0">
                  <a:pos x="219" y="529"/>
                </a:cxn>
                <a:cxn ang="0">
                  <a:pos x="178" y="552"/>
                </a:cxn>
                <a:cxn ang="0">
                  <a:pos x="193" y="567"/>
                </a:cxn>
                <a:cxn ang="0">
                  <a:pos x="239" y="596"/>
                </a:cxn>
                <a:cxn ang="0">
                  <a:pos x="303" y="601"/>
                </a:cxn>
                <a:cxn ang="0">
                  <a:pos x="314" y="619"/>
                </a:cxn>
                <a:cxn ang="0">
                  <a:pos x="347" y="632"/>
                </a:cxn>
                <a:cxn ang="0">
                  <a:pos x="451" y="663"/>
                </a:cxn>
                <a:cxn ang="0">
                  <a:pos x="530" y="707"/>
                </a:cxn>
                <a:cxn ang="0">
                  <a:pos x="545" y="745"/>
                </a:cxn>
                <a:cxn ang="0">
                  <a:pos x="510" y="783"/>
                </a:cxn>
                <a:cxn ang="0">
                  <a:pos x="543" y="795"/>
                </a:cxn>
                <a:cxn ang="0">
                  <a:pos x="525" y="836"/>
                </a:cxn>
                <a:cxn ang="0">
                  <a:pos x="536" y="839"/>
                </a:cxn>
                <a:cxn ang="0">
                  <a:pos x="533" y="868"/>
                </a:cxn>
                <a:cxn ang="0">
                  <a:pos x="504" y="891"/>
                </a:cxn>
                <a:cxn ang="0">
                  <a:pos x="672" y="950"/>
                </a:cxn>
                <a:cxn ang="0">
                  <a:pos x="837" y="966"/>
                </a:cxn>
                <a:cxn ang="0">
                  <a:pos x="838" y="957"/>
                </a:cxn>
                <a:cxn ang="0">
                  <a:pos x="840" y="945"/>
                </a:cxn>
                <a:cxn ang="0">
                  <a:pos x="842" y="938"/>
                </a:cxn>
                <a:cxn ang="0">
                  <a:pos x="844" y="928"/>
                </a:cxn>
                <a:cxn ang="0">
                  <a:pos x="845" y="923"/>
                </a:cxn>
                <a:cxn ang="0">
                  <a:pos x="843" y="918"/>
                </a:cxn>
                <a:cxn ang="0">
                  <a:pos x="841" y="914"/>
                </a:cxn>
                <a:cxn ang="0">
                  <a:pos x="841" y="909"/>
                </a:cxn>
                <a:cxn ang="0">
                  <a:pos x="841" y="905"/>
                </a:cxn>
                <a:cxn ang="0">
                  <a:pos x="841" y="901"/>
                </a:cxn>
                <a:cxn ang="0">
                  <a:pos x="842" y="898"/>
                </a:cxn>
                <a:cxn ang="0">
                  <a:pos x="843" y="896"/>
                </a:cxn>
                <a:cxn ang="0">
                  <a:pos x="844" y="895"/>
                </a:cxn>
                <a:cxn ang="0">
                  <a:pos x="844" y="894"/>
                </a:cxn>
                <a:cxn ang="0">
                  <a:pos x="819" y="891"/>
                </a:cxn>
                <a:cxn ang="0">
                  <a:pos x="842" y="754"/>
                </a:cxn>
                <a:cxn ang="0">
                  <a:pos x="798" y="707"/>
                </a:cxn>
                <a:cxn ang="0">
                  <a:pos x="775" y="719"/>
                </a:cxn>
                <a:cxn ang="0">
                  <a:pos x="752" y="707"/>
                </a:cxn>
                <a:cxn ang="0">
                  <a:pos x="734" y="671"/>
                </a:cxn>
                <a:cxn ang="0">
                  <a:pos x="726" y="581"/>
                </a:cxn>
                <a:cxn ang="0">
                  <a:pos x="767" y="608"/>
                </a:cxn>
                <a:cxn ang="0">
                  <a:pos x="778" y="526"/>
                </a:cxn>
                <a:cxn ang="0">
                  <a:pos x="795" y="477"/>
                </a:cxn>
                <a:cxn ang="0">
                  <a:pos x="819" y="451"/>
                </a:cxn>
                <a:cxn ang="0">
                  <a:pos x="831" y="459"/>
                </a:cxn>
                <a:cxn ang="0">
                  <a:pos x="656" y="1"/>
                </a:cxn>
                <a:cxn ang="0">
                  <a:pos x="78" y="11"/>
                </a:cxn>
              </a:cxnLst>
              <a:rect l="0" t="0" r="r" b="b"/>
              <a:pathLst>
                <a:path w="857" h="979">
                  <a:moveTo>
                    <a:pt x="78" y="11"/>
                  </a:moveTo>
                  <a:cubicBezTo>
                    <a:pt x="78" y="11"/>
                    <a:pt x="78" y="11"/>
                    <a:pt x="79" y="11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9" y="9"/>
                    <a:pt x="79" y="9"/>
                    <a:pt x="79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8" y="267"/>
                    <a:pt x="18" y="267"/>
                    <a:pt x="18" y="267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12" y="324"/>
                    <a:pt x="12" y="324"/>
                    <a:pt x="12" y="324"/>
                  </a:cubicBezTo>
                  <a:cubicBezTo>
                    <a:pt x="26" y="342"/>
                    <a:pt x="26" y="342"/>
                    <a:pt x="26" y="342"/>
                  </a:cubicBezTo>
                  <a:cubicBezTo>
                    <a:pt x="26" y="348"/>
                    <a:pt x="26" y="348"/>
                    <a:pt x="26" y="348"/>
                  </a:cubicBezTo>
                  <a:cubicBezTo>
                    <a:pt x="12" y="334"/>
                    <a:pt x="12" y="334"/>
                    <a:pt x="12" y="334"/>
                  </a:cubicBezTo>
                  <a:cubicBezTo>
                    <a:pt x="18" y="348"/>
                    <a:pt x="18" y="348"/>
                    <a:pt x="18" y="348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6" y="392"/>
                    <a:pt x="36" y="392"/>
                    <a:pt x="36" y="392"/>
                  </a:cubicBezTo>
                  <a:cubicBezTo>
                    <a:pt x="53" y="415"/>
                    <a:pt x="53" y="415"/>
                    <a:pt x="53" y="415"/>
                  </a:cubicBezTo>
                  <a:cubicBezTo>
                    <a:pt x="53" y="421"/>
                    <a:pt x="53" y="421"/>
                    <a:pt x="53" y="421"/>
                  </a:cubicBezTo>
                  <a:cubicBezTo>
                    <a:pt x="56" y="427"/>
                    <a:pt x="56" y="427"/>
                    <a:pt x="56" y="427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73" y="425"/>
                    <a:pt x="73" y="425"/>
                    <a:pt x="73" y="425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5" y="425"/>
                    <a:pt x="85" y="425"/>
                    <a:pt x="85" y="425"/>
                  </a:cubicBezTo>
                  <a:cubicBezTo>
                    <a:pt x="90" y="427"/>
                    <a:pt x="90" y="427"/>
                    <a:pt x="90" y="427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8"/>
                    <a:pt x="100" y="438"/>
                    <a:pt x="100" y="438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23" y="410"/>
                    <a:pt x="123" y="410"/>
                    <a:pt x="123" y="410"/>
                  </a:cubicBezTo>
                  <a:cubicBezTo>
                    <a:pt x="126" y="430"/>
                    <a:pt x="126" y="430"/>
                    <a:pt x="126" y="430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201" y="526"/>
                    <a:pt x="201" y="526"/>
                    <a:pt x="201" y="526"/>
                  </a:cubicBezTo>
                  <a:cubicBezTo>
                    <a:pt x="204" y="523"/>
                    <a:pt x="204" y="523"/>
                    <a:pt x="204" y="523"/>
                  </a:cubicBezTo>
                  <a:cubicBezTo>
                    <a:pt x="211" y="523"/>
                    <a:pt x="211" y="523"/>
                    <a:pt x="211" y="523"/>
                  </a:cubicBezTo>
                  <a:cubicBezTo>
                    <a:pt x="219" y="529"/>
                    <a:pt x="219" y="529"/>
                    <a:pt x="219" y="529"/>
                  </a:cubicBezTo>
                  <a:cubicBezTo>
                    <a:pt x="219" y="532"/>
                    <a:pt x="219" y="532"/>
                    <a:pt x="219" y="532"/>
                  </a:cubicBezTo>
                  <a:cubicBezTo>
                    <a:pt x="219" y="534"/>
                    <a:pt x="219" y="534"/>
                    <a:pt x="219" y="534"/>
                  </a:cubicBezTo>
                  <a:cubicBezTo>
                    <a:pt x="178" y="552"/>
                    <a:pt x="178" y="552"/>
                    <a:pt x="178" y="552"/>
                  </a:cubicBezTo>
                  <a:cubicBezTo>
                    <a:pt x="178" y="555"/>
                    <a:pt x="178" y="555"/>
                    <a:pt x="178" y="555"/>
                  </a:cubicBezTo>
                  <a:cubicBezTo>
                    <a:pt x="180" y="562"/>
                    <a:pt x="180" y="562"/>
                    <a:pt x="180" y="562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8" y="585"/>
                    <a:pt x="198" y="585"/>
                    <a:pt x="198" y="585"/>
                  </a:cubicBezTo>
                  <a:cubicBezTo>
                    <a:pt x="213" y="601"/>
                    <a:pt x="213" y="601"/>
                    <a:pt x="213" y="601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77" y="578"/>
                    <a:pt x="277" y="578"/>
                    <a:pt x="277" y="578"/>
                  </a:cubicBezTo>
                  <a:cubicBezTo>
                    <a:pt x="303" y="601"/>
                    <a:pt x="303" y="601"/>
                    <a:pt x="303" y="601"/>
                  </a:cubicBezTo>
                  <a:cubicBezTo>
                    <a:pt x="301" y="608"/>
                    <a:pt x="301" y="608"/>
                    <a:pt x="301" y="608"/>
                  </a:cubicBezTo>
                  <a:cubicBezTo>
                    <a:pt x="301" y="611"/>
                    <a:pt x="301" y="611"/>
                    <a:pt x="301" y="611"/>
                  </a:cubicBezTo>
                  <a:cubicBezTo>
                    <a:pt x="314" y="619"/>
                    <a:pt x="314" y="619"/>
                    <a:pt x="314" y="619"/>
                  </a:cubicBezTo>
                  <a:cubicBezTo>
                    <a:pt x="335" y="614"/>
                    <a:pt x="335" y="614"/>
                    <a:pt x="335" y="614"/>
                  </a:cubicBezTo>
                  <a:cubicBezTo>
                    <a:pt x="347" y="625"/>
                    <a:pt x="347" y="625"/>
                    <a:pt x="347" y="625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79" y="661"/>
                    <a:pt x="379" y="661"/>
                    <a:pt x="379" y="661"/>
                  </a:cubicBezTo>
                  <a:cubicBezTo>
                    <a:pt x="428" y="652"/>
                    <a:pt x="428" y="652"/>
                    <a:pt x="428" y="652"/>
                  </a:cubicBezTo>
                  <a:cubicBezTo>
                    <a:pt x="451" y="663"/>
                    <a:pt x="451" y="663"/>
                    <a:pt x="451" y="663"/>
                  </a:cubicBezTo>
                  <a:cubicBezTo>
                    <a:pt x="510" y="663"/>
                    <a:pt x="510" y="663"/>
                    <a:pt x="510" y="663"/>
                  </a:cubicBezTo>
                  <a:cubicBezTo>
                    <a:pt x="530" y="678"/>
                    <a:pt x="530" y="678"/>
                    <a:pt x="530" y="678"/>
                  </a:cubicBezTo>
                  <a:cubicBezTo>
                    <a:pt x="530" y="707"/>
                    <a:pt x="530" y="707"/>
                    <a:pt x="530" y="707"/>
                  </a:cubicBezTo>
                  <a:cubicBezTo>
                    <a:pt x="551" y="725"/>
                    <a:pt x="551" y="725"/>
                    <a:pt x="551" y="725"/>
                  </a:cubicBezTo>
                  <a:cubicBezTo>
                    <a:pt x="548" y="743"/>
                    <a:pt x="548" y="743"/>
                    <a:pt x="548" y="743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10" y="762"/>
                    <a:pt x="510" y="762"/>
                    <a:pt x="510" y="762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10" y="783"/>
                    <a:pt x="510" y="783"/>
                    <a:pt x="510" y="783"/>
                  </a:cubicBezTo>
                  <a:cubicBezTo>
                    <a:pt x="515" y="787"/>
                    <a:pt x="515" y="787"/>
                    <a:pt x="515" y="787"/>
                  </a:cubicBezTo>
                  <a:cubicBezTo>
                    <a:pt x="543" y="787"/>
                    <a:pt x="543" y="787"/>
                    <a:pt x="543" y="787"/>
                  </a:cubicBezTo>
                  <a:cubicBezTo>
                    <a:pt x="543" y="795"/>
                    <a:pt x="543" y="795"/>
                    <a:pt x="543" y="795"/>
                  </a:cubicBezTo>
                  <a:cubicBezTo>
                    <a:pt x="513" y="824"/>
                    <a:pt x="513" y="824"/>
                    <a:pt x="513" y="824"/>
                  </a:cubicBezTo>
                  <a:cubicBezTo>
                    <a:pt x="513" y="826"/>
                    <a:pt x="513" y="826"/>
                    <a:pt x="513" y="826"/>
                  </a:cubicBezTo>
                  <a:cubicBezTo>
                    <a:pt x="525" y="836"/>
                    <a:pt x="525" y="836"/>
                    <a:pt x="525" y="836"/>
                  </a:cubicBezTo>
                  <a:cubicBezTo>
                    <a:pt x="536" y="829"/>
                    <a:pt x="536" y="829"/>
                    <a:pt x="536" y="829"/>
                  </a:cubicBezTo>
                  <a:cubicBezTo>
                    <a:pt x="539" y="833"/>
                    <a:pt x="539" y="833"/>
                    <a:pt x="539" y="833"/>
                  </a:cubicBezTo>
                  <a:cubicBezTo>
                    <a:pt x="536" y="839"/>
                    <a:pt x="536" y="839"/>
                    <a:pt x="536" y="839"/>
                  </a:cubicBezTo>
                  <a:cubicBezTo>
                    <a:pt x="528" y="852"/>
                    <a:pt x="528" y="852"/>
                    <a:pt x="528" y="852"/>
                  </a:cubicBezTo>
                  <a:cubicBezTo>
                    <a:pt x="528" y="857"/>
                    <a:pt x="528" y="857"/>
                    <a:pt x="528" y="857"/>
                  </a:cubicBezTo>
                  <a:cubicBezTo>
                    <a:pt x="533" y="868"/>
                    <a:pt x="533" y="868"/>
                    <a:pt x="533" y="868"/>
                  </a:cubicBezTo>
                  <a:cubicBezTo>
                    <a:pt x="530" y="880"/>
                    <a:pt x="530" y="880"/>
                    <a:pt x="530" y="880"/>
                  </a:cubicBezTo>
                  <a:cubicBezTo>
                    <a:pt x="507" y="888"/>
                    <a:pt x="507" y="888"/>
                    <a:pt x="507" y="888"/>
                  </a:cubicBezTo>
                  <a:cubicBezTo>
                    <a:pt x="504" y="891"/>
                    <a:pt x="504" y="891"/>
                    <a:pt x="504" y="891"/>
                  </a:cubicBezTo>
                  <a:cubicBezTo>
                    <a:pt x="504" y="903"/>
                    <a:pt x="504" y="903"/>
                    <a:pt x="504" y="903"/>
                  </a:cubicBezTo>
                  <a:cubicBezTo>
                    <a:pt x="662" y="961"/>
                    <a:pt x="662" y="961"/>
                    <a:pt x="662" y="961"/>
                  </a:cubicBezTo>
                  <a:cubicBezTo>
                    <a:pt x="672" y="950"/>
                    <a:pt x="672" y="950"/>
                    <a:pt x="672" y="950"/>
                  </a:cubicBezTo>
                  <a:cubicBezTo>
                    <a:pt x="816" y="953"/>
                    <a:pt x="816" y="953"/>
                    <a:pt x="816" y="953"/>
                  </a:cubicBezTo>
                  <a:cubicBezTo>
                    <a:pt x="850" y="979"/>
                    <a:pt x="827" y="969"/>
                    <a:pt x="836" y="973"/>
                  </a:cubicBezTo>
                  <a:cubicBezTo>
                    <a:pt x="837" y="971"/>
                    <a:pt x="837" y="968"/>
                    <a:pt x="837" y="966"/>
                  </a:cubicBezTo>
                  <a:cubicBezTo>
                    <a:pt x="837" y="965"/>
                    <a:pt x="837" y="965"/>
                    <a:pt x="837" y="964"/>
                  </a:cubicBezTo>
                  <a:cubicBezTo>
                    <a:pt x="838" y="962"/>
                    <a:pt x="838" y="960"/>
                    <a:pt x="838" y="959"/>
                  </a:cubicBezTo>
                  <a:cubicBezTo>
                    <a:pt x="838" y="958"/>
                    <a:pt x="838" y="958"/>
                    <a:pt x="838" y="957"/>
                  </a:cubicBezTo>
                  <a:cubicBezTo>
                    <a:pt x="839" y="955"/>
                    <a:pt x="839" y="953"/>
                    <a:pt x="839" y="951"/>
                  </a:cubicBezTo>
                  <a:cubicBezTo>
                    <a:pt x="839" y="950"/>
                    <a:pt x="839" y="950"/>
                    <a:pt x="839" y="950"/>
                  </a:cubicBezTo>
                  <a:cubicBezTo>
                    <a:pt x="840" y="948"/>
                    <a:pt x="840" y="946"/>
                    <a:pt x="840" y="945"/>
                  </a:cubicBezTo>
                  <a:cubicBezTo>
                    <a:pt x="840" y="944"/>
                    <a:pt x="840" y="944"/>
                    <a:pt x="841" y="943"/>
                  </a:cubicBezTo>
                  <a:cubicBezTo>
                    <a:pt x="841" y="942"/>
                    <a:pt x="841" y="940"/>
                    <a:pt x="841" y="938"/>
                  </a:cubicBezTo>
                  <a:cubicBezTo>
                    <a:pt x="841" y="938"/>
                    <a:pt x="841" y="938"/>
                    <a:pt x="842" y="938"/>
                  </a:cubicBezTo>
                  <a:cubicBezTo>
                    <a:pt x="842" y="936"/>
                    <a:pt x="842" y="934"/>
                    <a:pt x="843" y="933"/>
                  </a:cubicBezTo>
                  <a:cubicBezTo>
                    <a:pt x="843" y="932"/>
                    <a:pt x="843" y="932"/>
                    <a:pt x="843" y="932"/>
                  </a:cubicBezTo>
                  <a:cubicBezTo>
                    <a:pt x="843" y="931"/>
                    <a:pt x="843" y="929"/>
                    <a:pt x="844" y="928"/>
                  </a:cubicBezTo>
                  <a:cubicBezTo>
                    <a:pt x="844" y="928"/>
                    <a:pt x="844" y="927"/>
                    <a:pt x="844" y="927"/>
                  </a:cubicBezTo>
                  <a:cubicBezTo>
                    <a:pt x="844" y="926"/>
                    <a:pt x="844" y="924"/>
                    <a:pt x="845" y="923"/>
                  </a:cubicBezTo>
                  <a:cubicBezTo>
                    <a:pt x="845" y="923"/>
                    <a:pt x="845" y="923"/>
                    <a:pt x="845" y="923"/>
                  </a:cubicBezTo>
                  <a:cubicBezTo>
                    <a:pt x="845" y="923"/>
                    <a:pt x="844" y="923"/>
                    <a:pt x="844" y="922"/>
                  </a:cubicBezTo>
                  <a:cubicBezTo>
                    <a:pt x="844" y="921"/>
                    <a:pt x="843" y="921"/>
                    <a:pt x="843" y="920"/>
                  </a:cubicBezTo>
                  <a:cubicBezTo>
                    <a:pt x="843" y="919"/>
                    <a:pt x="843" y="919"/>
                    <a:pt x="843" y="918"/>
                  </a:cubicBezTo>
                  <a:cubicBezTo>
                    <a:pt x="842" y="918"/>
                    <a:pt x="842" y="917"/>
                    <a:pt x="842" y="917"/>
                  </a:cubicBezTo>
                  <a:cubicBezTo>
                    <a:pt x="842" y="916"/>
                    <a:pt x="842" y="916"/>
                    <a:pt x="841" y="915"/>
                  </a:cubicBezTo>
                  <a:cubicBezTo>
                    <a:pt x="841" y="915"/>
                    <a:pt x="841" y="914"/>
                    <a:pt x="841" y="914"/>
                  </a:cubicBezTo>
                  <a:cubicBezTo>
                    <a:pt x="841" y="913"/>
                    <a:pt x="841" y="913"/>
                    <a:pt x="841" y="912"/>
                  </a:cubicBezTo>
                  <a:cubicBezTo>
                    <a:pt x="841" y="912"/>
                    <a:pt x="841" y="911"/>
                    <a:pt x="841" y="911"/>
                  </a:cubicBezTo>
                  <a:cubicBezTo>
                    <a:pt x="841" y="910"/>
                    <a:pt x="841" y="910"/>
                    <a:pt x="841" y="909"/>
                  </a:cubicBezTo>
                  <a:cubicBezTo>
                    <a:pt x="840" y="909"/>
                    <a:pt x="840" y="908"/>
                    <a:pt x="840" y="908"/>
                  </a:cubicBezTo>
                  <a:cubicBezTo>
                    <a:pt x="840" y="907"/>
                    <a:pt x="840" y="907"/>
                    <a:pt x="840" y="907"/>
                  </a:cubicBezTo>
                  <a:cubicBezTo>
                    <a:pt x="841" y="906"/>
                    <a:pt x="841" y="906"/>
                    <a:pt x="841" y="905"/>
                  </a:cubicBezTo>
                  <a:cubicBezTo>
                    <a:pt x="841" y="905"/>
                    <a:pt x="841" y="905"/>
                    <a:pt x="841" y="904"/>
                  </a:cubicBezTo>
                  <a:cubicBezTo>
                    <a:pt x="841" y="904"/>
                    <a:pt x="841" y="903"/>
                    <a:pt x="841" y="903"/>
                  </a:cubicBezTo>
                  <a:cubicBezTo>
                    <a:pt x="841" y="902"/>
                    <a:pt x="841" y="902"/>
                    <a:pt x="841" y="901"/>
                  </a:cubicBezTo>
                  <a:cubicBezTo>
                    <a:pt x="841" y="901"/>
                    <a:pt x="841" y="900"/>
                    <a:pt x="842" y="900"/>
                  </a:cubicBezTo>
                  <a:cubicBezTo>
                    <a:pt x="842" y="900"/>
                    <a:pt x="842" y="899"/>
                    <a:pt x="842" y="899"/>
                  </a:cubicBezTo>
                  <a:cubicBezTo>
                    <a:pt x="842" y="899"/>
                    <a:pt x="842" y="899"/>
                    <a:pt x="842" y="898"/>
                  </a:cubicBezTo>
                  <a:cubicBezTo>
                    <a:pt x="842" y="898"/>
                    <a:pt x="842" y="898"/>
                    <a:pt x="842" y="898"/>
                  </a:cubicBezTo>
                  <a:cubicBezTo>
                    <a:pt x="843" y="897"/>
                    <a:pt x="843" y="897"/>
                    <a:pt x="843" y="897"/>
                  </a:cubicBezTo>
                  <a:cubicBezTo>
                    <a:pt x="843" y="897"/>
                    <a:pt x="843" y="896"/>
                    <a:pt x="843" y="896"/>
                  </a:cubicBezTo>
                  <a:cubicBezTo>
                    <a:pt x="843" y="896"/>
                    <a:pt x="843" y="896"/>
                    <a:pt x="843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5" y="894"/>
                    <a:pt x="845" y="894"/>
                    <a:pt x="845" y="894"/>
                  </a:cubicBezTo>
                  <a:cubicBezTo>
                    <a:pt x="821" y="894"/>
                    <a:pt x="821" y="894"/>
                    <a:pt x="821" y="894"/>
                  </a:cubicBezTo>
                  <a:cubicBezTo>
                    <a:pt x="819" y="891"/>
                    <a:pt x="819" y="891"/>
                    <a:pt x="819" y="891"/>
                  </a:cubicBezTo>
                  <a:cubicBezTo>
                    <a:pt x="857" y="766"/>
                    <a:pt x="857" y="766"/>
                    <a:pt x="857" y="766"/>
                  </a:cubicBezTo>
                  <a:cubicBezTo>
                    <a:pt x="842" y="757"/>
                    <a:pt x="842" y="757"/>
                    <a:pt x="842" y="757"/>
                  </a:cubicBezTo>
                  <a:cubicBezTo>
                    <a:pt x="842" y="754"/>
                    <a:pt x="842" y="754"/>
                    <a:pt x="842" y="754"/>
                  </a:cubicBezTo>
                  <a:cubicBezTo>
                    <a:pt x="839" y="751"/>
                    <a:pt x="839" y="751"/>
                    <a:pt x="839" y="751"/>
                  </a:cubicBezTo>
                  <a:cubicBezTo>
                    <a:pt x="842" y="733"/>
                    <a:pt x="842" y="733"/>
                    <a:pt x="842" y="733"/>
                  </a:cubicBezTo>
                  <a:cubicBezTo>
                    <a:pt x="798" y="707"/>
                    <a:pt x="798" y="707"/>
                    <a:pt x="798" y="707"/>
                  </a:cubicBezTo>
                  <a:cubicBezTo>
                    <a:pt x="790" y="707"/>
                    <a:pt x="790" y="707"/>
                    <a:pt x="790" y="707"/>
                  </a:cubicBezTo>
                  <a:cubicBezTo>
                    <a:pt x="778" y="719"/>
                    <a:pt x="778" y="719"/>
                    <a:pt x="778" y="719"/>
                  </a:cubicBezTo>
                  <a:cubicBezTo>
                    <a:pt x="775" y="719"/>
                    <a:pt x="775" y="719"/>
                    <a:pt x="775" y="719"/>
                  </a:cubicBezTo>
                  <a:cubicBezTo>
                    <a:pt x="769" y="719"/>
                    <a:pt x="769" y="719"/>
                    <a:pt x="769" y="719"/>
                  </a:cubicBezTo>
                  <a:cubicBezTo>
                    <a:pt x="760" y="692"/>
                    <a:pt x="760" y="692"/>
                    <a:pt x="760" y="692"/>
                  </a:cubicBezTo>
                  <a:cubicBezTo>
                    <a:pt x="752" y="707"/>
                    <a:pt x="752" y="707"/>
                    <a:pt x="752" y="707"/>
                  </a:cubicBezTo>
                  <a:cubicBezTo>
                    <a:pt x="739" y="707"/>
                    <a:pt x="739" y="707"/>
                    <a:pt x="739" y="707"/>
                  </a:cubicBezTo>
                  <a:cubicBezTo>
                    <a:pt x="728" y="687"/>
                    <a:pt x="728" y="687"/>
                    <a:pt x="728" y="687"/>
                  </a:cubicBezTo>
                  <a:cubicBezTo>
                    <a:pt x="734" y="671"/>
                    <a:pt x="734" y="671"/>
                    <a:pt x="734" y="671"/>
                  </a:cubicBezTo>
                  <a:cubicBezTo>
                    <a:pt x="734" y="666"/>
                    <a:pt x="734" y="666"/>
                    <a:pt x="734" y="666"/>
                  </a:cubicBezTo>
                  <a:cubicBezTo>
                    <a:pt x="713" y="634"/>
                    <a:pt x="713" y="634"/>
                    <a:pt x="713" y="634"/>
                  </a:cubicBezTo>
                  <a:cubicBezTo>
                    <a:pt x="726" y="581"/>
                    <a:pt x="726" y="581"/>
                    <a:pt x="726" y="581"/>
                  </a:cubicBezTo>
                  <a:cubicBezTo>
                    <a:pt x="757" y="611"/>
                    <a:pt x="757" y="611"/>
                    <a:pt x="757" y="611"/>
                  </a:cubicBezTo>
                  <a:cubicBezTo>
                    <a:pt x="764" y="608"/>
                    <a:pt x="764" y="608"/>
                    <a:pt x="764" y="608"/>
                  </a:cubicBezTo>
                  <a:cubicBezTo>
                    <a:pt x="767" y="608"/>
                    <a:pt x="767" y="608"/>
                    <a:pt x="767" y="608"/>
                  </a:cubicBezTo>
                  <a:cubicBezTo>
                    <a:pt x="752" y="581"/>
                    <a:pt x="752" y="581"/>
                    <a:pt x="752" y="581"/>
                  </a:cubicBezTo>
                  <a:cubicBezTo>
                    <a:pt x="752" y="570"/>
                    <a:pt x="752" y="570"/>
                    <a:pt x="752" y="570"/>
                  </a:cubicBezTo>
                  <a:cubicBezTo>
                    <a:pt x="778" y="526"/>
                    <a:pt x="778" y="526"/>
                    <a:pt x="778" y="526"/>
                  </a:cubicBezTo>
                  <a:cubicBezTo>
                    <a:pt x="775" y="506"/>
                    <a:pt x="775" y="506"/>
                    <a:pt x="775" y="506"/>
                  </a:cubicBezTo>
                  <a:cubicBezTo>
                    <a:pt x="793" y="506"/>
                    <a:pt x="793" y="506"/>
                    <a:pt x="793" y="506"/>
                  </a:cubicBezTo>
                  <a:cubicBezTo>
                    <a:pt x="795" y="477"/>
                    <a:pt x="795" y="477"/>
                    <a:pt x="795" y="477"/>
                  </a:cubicBezTo>
                  <a:cubicBezTo>
                    <a:pt x="810" y="467"/>
                    <a:pt x="810" y="467"/>
                    <a:pt x="810" y="467"/>
                  </a:cubicBezTo>
                  <a:cubicBezTo>
                    <a:pt x="816" y="451"/>
                    <a:pt x="816" y="451"/>
                    <a:pt x="816" y="451"/>
                  </a:cubicBezTo>
                  <a:cubicBezTo>
                    <a:pt x="819" y="451"/>
                    <a:pt x="819" y="451"/>
                    <a:pt x="819" y="451"/>
                  </a:cubicBezTo>
                  <a:cubicBezTo>
                    <a:pt x="824" y="456"/>
                    <a:pt x="824" y="456"/>
                    <a:pt x="824" y="456"/>
                  </a:cubicBezTo>
                  <a:cubicBezTo>
                    <a:pt x="827" y="459"/>
                    <a:pt x="827" y="459"/>
                    <a:pt x="827" y="459"/>
                  </a:cubicBezTo>
                  <a:cubicBezTo>
                    <a:pt x="831" y="459"/>
                    <a:pt x="831" y="459"/>
                    <a:pt x="831" y="459"/>
                  </a:cubicBezTo>
                  <a:cubicBezTo>
                    <a:pt x="842" y="456"/>
                    <a:pt x="842" y="456"/>
                    <a:pt x="842" y="456"/>
                  </a:cubicBezTo>
                  <a:cubicBezTo>
                    <a:pt x="850" y="456"/>
                    <a:pt x="850" y="456"/>
                    <a:pt x="850" y="456"/>
                  </a:cubicBezTo>
                  <a:cubicBezTo>
                    <a:pt x="850" y="456"/>
                    <a:pt x="827" y="252"/>
                    <a:pt x="656" y="1"/>
                  </a:cubicBezTo>
                  <a:cubicBezTo>
                    <a:pt x="656" y="0"/>
                    <a:pt x="655" y="0"/>
                    <a:pt x="655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78" y="11"/>
                  </a:lnTo>
                  <a:close/>
                </a:path>
              </a:pathLst>
            </a:custGeom>
            <a:gradFill rotWithShape="1">
              <a:gsLst>
                <a:gs pos="16000">
                  <a:schemeClr val="accent3">
                    <a:lumMod val="100000"/>
                  </a:schemeClr>
                </a:gs>
                <a:gs pos="82000">
                  <a:srgbClr val="FFFFFF"/>
                </a:gs>
              </a:gsLst>
              <a:lin ang="189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95"/>
            <p:cNvSpPr>
              <a:spLocks/>
            </p:cNvSpPr>
            <p:nvPr userDrawn="1"/>
          </p:nvSpPr>
          <p:spPr bwMode="auto">
            <a:xfrm>
              <a:off x="5358554" y="1449389"/>
              <a:ext cx="805164" cy="877538"/>
            </a:xfrm>
            <a:custGeom>
              <a:avLst/>
              <a:gdLst/>
              <a:ahLst/>
              <a:cxnLst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2"/>
                </a:cxn>
                <a:cxn ang="0">
                  <a:pos x="180" y="191"/>
                </a:cxn>
                <a:cxn ang="0">
                  <a:pos x="181" y="189"/>
                </a:cxn>
                <a:cxn ang="0">
                  <a:pos x="181" y="188"/>
                </a:cxn>
                <a:cxn ang="0">
                  <a:pos x="182" y="187"/>
                </a:cxn>
                <a:cxn ang="0">
                  <a:pos x="182" y="186"/>
                </a:cxn>
                <a:cxn ang="0">
                  <a:pos x="182" y="185"/>
                </a:cxn>
                <a:cxn ang="0">
                  <a:pos x="182" y="184"/>
                </a:cxn>
                <a:cxn ang="0">
                  <a:pos x="238" y="11"/>
                </a:cxn>
                <a:cxn ang="0">
                  <a:pos x="237" y="11"/>
                </a:cxn>
                <a:cxn ang="0">
                  <a:pos x="225" y="0"/>
                </a:cxn>
                <a:cxn ang="0">
                  <a:pos x="47" y="0"/>
                </a:cxn>
                <a:cxn ang="0">
                  <a:pos x="21" y="63"/>
                </a:cxn>
                <a:cxn ang="0">
                  <a:pos x="17" y="63"/>
                </a:cxn>
                <a:cxn ang="0">
                  <a:pos x="12" y="63"/>
                </a:cxn>
                <a:cxn ang="0">
                  <a:pos x="12" y="72"/>
                </a:cxn>
                <a:cxn ang="0">
                  <a:pos x="15" y="75"/>
                </a:cxn>
                <a:cxn ang="0">
                  <a:pos x="6" y="77"/>
                </a:cxn>
                <a:cxn ang="0">
                  <a:pos x="6" y="81"/>
                </a:cxn>
                <a:cxn ang="0">
                  <a:pos x="4" y="86"/>
                </a:cxn>
                <a:cxn ang="0">
                  <a:pos x="0" y="104"/>
                </a:cxn>
                <a:cxn ang="0">
                  <a:pos x="9" y="122"/>
                </a:cxn>
                <a:cxn ang="0">
                  <a:pos x="9" y="145"/>
                </a:cxn>
                <a:cxn ang="0">
                  <a:pos x="12" y="147"/>
                </a:cxn>
                <a:cxn ang="0">
                  <a:pos x="23" y="168"/>
                </a:cxn>
                <a:cxn ang="0">
                  <a:pos x="17" y="165"/>
                </a:cxn>
                <a:cxn ang="0">
                  <a:pos x="17" y="168"/>
                </a:cxn>
                <a:cxn ang="0">
                  <a:pos x="21" y="218"/>
                </a:cxn>
                <a:cxn ang="0">
                  <a:pos x="21" y="220"/>
                </a:cxn>
                <a:cxn ang="0">
                  <a:pos x="23" y="223"/>
                </a:cxn>
                <a:cxn ang="0">
                  <a:pos x="53" y="233"/>
                </a:cxn>
                <a:cxn ang="0">
                  <a:pos x="53" y="238"/>
                </a:cxn>
                <a:cxn ang="0">
                  <a:pos x="62" y="233"/>
                </a:cxn>
                <a:cxn ang="0">
                  <a:pos x="64" y="241"/>
                </a:cxn>
                <a:cxn ang="0">
                  <a:pos x="70" y="246"/>
                </a:cxn>
                <a:cxn ang="0">
                  <a:pos x="70" y="250"/>
                </a:cxn>
                <a:cxn ang="0">
                  <a:pos x="73" y="253"/>
                </a:cxn>
                <a:cxn ang="0">
                  <a:pos x="73" y="255"/>
                </a:cxn>
                <a:cxn ang="0">
                  <a:pos x="70" y="261"/>
                </a:cxn>
                <a:cxn ang="0">
                  <a:pos x="76" y="255"/>
                </a:cxn>
                <a:cxn ang="0">
                  <a:pos x="79" y="246"/>
                </a:cxn>
                <a:cxn ang="0">
                  <a:pos x="81" y="253"/>
                </a:cxn>
                <a:cxn ang="0">
                  <a:pos x="85" y="253"/>
                </a:cxn>
                <a:cxn ang="0">
                  <a:pos x="96" y="241"/>
                </a:cxn>
                <a:cxn ang="0">
                  <a:pos x="102" y="241"/>
                </a:cxn>
                <a:cxn ang="0">
                  <a:pos x="117" y="223"/>
                </a:cxn>
                <a:cxn ang="0">
                  <a:pos x="119" y="223"/>
                </a:cxn>
                <a:cxn ang="0">
                  <a:pos x="132" y="214"/>
                </a:cxn>
                <a:cxn ang="0">
                  <a:pos x="137" y="203"/>
                </a:cxn>
                <a:cxn ang="0">
                  <a:pos x="137" y="209"/>
                </a:cxn>
                <a:cxn ang="0">
                  <a:pos x="145" y="203"/>
                </a:cxn>
                <a:cxn ang="0">
                  <a:pos x="143" y="197"/>
                </a:cxn>
                <a:cxn ang="0">
                  <a:pos x="149" y="201"/>
                </a:cxn>
                <a:cxn ang="0">
                  <a:pos x="175" y="188"/>
                </a:cxn>
                <a:cxn ang="0">
                  <a:pos x="181" y="194"/>
                </a:cxn>
                <a:cxn ang="0">
                  <a:pos x="181" y="193"/>
                </a:cxn>
                <a:cxn ang="0">
                  <a:pos x="180" y="193"/>
                </a:cxn>
              </a:cxnLst>
              <a:rect l="0" t="0" r="r" b="b"/>
              <a:pathLst>
                <a:path w="238" h="261">
                  <a:moveTo>
                    <a:pt x="180" y="193"/>
                  </a:move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2"/>
                    <a:pt x="180" y="192"/>
                  </a:cubicBezTo>
                  <a:cubicBezTo>
                    <a:pt x="180" y="192"/>
                    <a:pt x="180" y="191"/>
                    <a:pt x="180" y="191"/>
                  </a:cubicBezTo>
                  <a:cubicBezTo>
                    <a:pt x="180" y="190"/>
                    <a:pt x="181" y="190"/>
                    <a:pt x="181" y="189"/>
                  </a:cubicBezTo>
                  <a:cubicBezTo>
                    <a:pt x="181" y="189"/>
                    <a:pt x="181" y="189"/>
                    <a:pt x="181" y="188"/>
                  </a:cubicBezTo>
                  <a:cubicBezTo>
                    <a:pt x="181" y="188"/>
                    <a:pt x="181" y="187"/>
                    <a:pt x="182" y="187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82" y="186"/>
                    <a:pt x="182" y="185"/>
                    <a:pt x="182" y="185"/>
                  </a:cubicBezTo>
                  <a:cubicBezTo>
                    <a:pt x="182" y="185"/>
                    <a:pt x="182" y="184"/>
                    <a:pt x="182" y="184"/>
                  </a:cubicBezTo>
                  <a:cubicBezTo>
                    <a:pt x="187" y="169"/>
                    <a:pt x="201" y="127"/>
                    <a:pt x="238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5" y="9"/>
                    <a:pt x="232" y="6"/>
                    <a:pt x="2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17" y="223"/>
                    <a:pt x="117" y="223"/>
                    <a:pt x="117" y="223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81" y="194"/>
                    <a:pt x="181" y="194"/>
                    <a:pt x="181" y="194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81" y="193"/>
                    <a:pt x="180" y="193"/>
                    <a:pt x="180" y="19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96"/>
            <p:cNvSpPr>
              <a:spLocks/>
            </p:cNvSpPr>
            <p:nvPr userDrawn="1"/>
          </p:nvSpPr>
          <p:spPr bwMode="auto">
            <a:xfrm>
              <a:off x="4556406" y="1449389"/>
              <a:ext cx="775008" cy="1821419"/>
            </a:xfrm>
            <a:custGeom>
              <a:avLst/>
              <a:gdLst/>
              <a:ahLst/>
              <a:cxnLst>
                <a:cxn ang="0">
                  <a:pos x="154" y="64"/>
                </a:cxn>
                <a:cxn ang="0">
                  <a:pos x="154" y="66"/>
                </a:cxn>
                <a:cxn ang="0">
                  <a:pos x="140" y="106"/>
                </a:cxn>
                <a:cxn ang="0">
                  <a:pos x="43" y="182"/>
                </a:cxn>
                <a:cxn ang="0">
                  <a:pos x="57" y="243"/>
                </a:cxn>
                <a:cxn ang="0">
                  <a:pos x="92" y="458"/>
                </a:cxn>
                <a:cxn ang="0">
                  <a:pos x="97" y="479"/>
                </a:cxn>
                <a:cxn ang="0">
                  <a:pos x="64" y="524"/>
                </a:cxn>
                <a:cxn ang="0">
                  <a:pos x="69" y="548"/>
                </a:cxn>
                <a:cxn ang="0">
                  <a:pos x="83" y="656"/>
                </a:cxn>
                <a:cxn ang="0">
                  <a:pos x="29" y="822"/>
                </a:cxn>
                <a:cxn ang="0">
                  <a:pos x="17" y="817"/>
                </a:cxn>
                <a:cxn ang="0">
                  <a:pos x="0" y="822"/>
                </a:cxn>
                <a:cxn ang="0">
                  <a:pos x="21" y="912"/>
                </a:cxn>
                <a:cxn ang="0">
                  <a:pos x="29" y="912"/>
                </a:cxn>
                <a:cxn ang="0">
                  <a:pos x="29" y="933"/>
                </a:cxn>
                <a:cxn ang="0">
                  <a:pos x="47" y="973"/>
                </a:cxn>
                <a:cxn ang="0">
                  <a:pos x="57" y="994"/>
                </a:cxn>
                <a:cxn ang="0">
                  <a:pos x="123" y="1127"/>
                </a:cxn>
                <a:cxn ang="0">
                  <a:pos x="111" y="1131"/>
                </a:cxn>
                <a:cxn ang="0">
                  <a:pos x="97" y="1152"/>
                </a:cxn>
                <a:cxn ang="0">
                  <a:pos x="229" y="1271"/>
                </a:cxn>
                <a:cxn ang="0">
                  <a:pos x="229" y="1216"/>
                </a:cxn>
                <a:cxn ang="0">
                  <a:pos x="340" y="1152"/>
                </a:cxn>
                <a:cxn ang="0">
                  <a:pos x="359" y="980"/>
                </a:cxn>
                <a:cxn ang="0">
                  <a:pos x="345" y="928"/>
                </a:cxn>
                <a:cxn ang="0">
                  <a:pos x="352" y="919"/>
                </a:cxn>
                <a:cxn ang="0">
                  <a:pos x="352" y="878"/>
                </a:cxn>
                <a:cxn ang="0">
                  <a:pos x="359" y="857"/>
                </a:cxn>
                <a:cxn ang="0">
                  <a:pos x="319" y="829"/>
                </a:cxn>
                <a:cxn ang="0">
                  <a:pos x="366" y="817"/>
                </a:cxn>
                <a:cxn ang="0">
                  <a:pos x="407" y="767"/>
                </a:cxn>
                <a:cxn ang="0">
                  <a:pos x="442" y="746"/>
                </a:cxn>
                <a:cxn ang="0">
                  <a:pos x="456" y="732"/>
                </a:cxn>
                <a:cxn ang="0">
                  <a:pos x="402" y="741"/>
                </a:cxn>
                <a:cxn ang="0">
                  <a:pos x="371" y="725"/>
                </a:cxn>
                <a:cxn ang="0">
                  <a:pos x="340" y="706"/>
                </a:cxn>
                <a:cxn ang="0">
                  <a:pos x="371" y="706"/>
                </a:cxn>
                <a:cxn ang="0">
                  <a:pos x="395" y="706"/>
                </a:cxn>
                <a:cxn ang="0">
                  <a:pos x="416" y="720"/>
                </a:cxn>
                <a:cxn ang="0">
                  <a:pos x="477" y="635"/>
                </a:cxn>
                <a:cxn ang="0">
                  <a:pos x="447" y="595"/>
                </a:cxn>
                <a:cxn ang="0">
                  <a:pos x="421" y="560"/>
                </a:cxn>
                <a:cxn ang="0">
                  <a:pos x="395" y="555"/>
                </a:cxn>
                <a:cxn ang="0">
                  <a:pos x="381" y="581"/>
                </a:cxn>
                <a:cxn ang="0">
                  <a:pos x="319" y="630"/>
                </a:cxn>
                <a:cxn ang="0">
                  <a:pos x="371" y="538"/>
                </a:cxn>
                <a:cxn ang="0">
                  <a:pos x="366" y="408"/>
                </a:cxn>
                <a:cxn ang="0">
                  <a:pos x="371" y="264"/>
                </a:cxn>
                <a:cxn ang="0">
                  <a:pos x="381" y="245"/>
                </a:cxn>
                <a:cxn ang="0">
                  <a:pos x="402" y="224"/>
                </a:cxn>
                <a:cxn ang="0">
                  <a:pos x="402" y="215"/>
                </a:cxn>
                <a:cxn ang="0">
                  <a:pos x="428" y="170"/>
                </a:cxn>
                <a:cxn ang="0">
                  <a:pos x="463" y="134"/>
                </a:cxn>
                <a:cxn ang="0">
                  <a:pos x="496" y="99"/>
                </a:cxn>
                <a:cxn ang="0">
                  <a:pos x="123" y="19"/>
                </a:cxn>
              </a:cxnLst>
              <a:rect l="0" t="0" r="r" b="b"/>
              <a:pathLst>
                <a:path w="539" h="1278">
                  <a:moveTo>
                    <a:pt x="123" y="19"/>
                  </a:moveTo>
                  <a:lnTo>
                    <a:pt x="147" y="54"/>
                  </a:lnTo>
                  <a:lnTo>
                    <a:pt x="154" y="64"/>
                  </a:lnTo>
                  <a:lnTo>
                    <a:pt x="154" y="66"/>
                  </a:lnTo>
                  <a:lnTo>
                    <a:pt x="154" y="99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18" y="99"/>
                  </a:lnTo>
                  <a:lnTo>
                    <a:pt x="83" y="113"/>
                  </a:lnTo>
                  <a:lnTo>
                    <a:pt x="43" y="182"/>
                  </a:lnTo>
                  <a:lnTo>
                    <a:pt x="45" y="193"/>
                  </a:lnTo>
                  <a:lnTo>
                    <a:pt x="57" y="236"/>
                  </a:lnTo>
                  <a:lnTo>
                    <a:pt x="57" y="243"/>
                  </a:lnTo>
                  <a:lnTo>
                    <a:pt x="57" y="245"/>
                  </a:lnTo>
                  <a:lnTo>
                    <a:pt x="62" y="423"/>
                  </a:lnTo>
                  <a:lnTo>
                    <a:pt x="92" y="458"/>
                  </a:lnTo>
                  <a:lnTo>
                    <a:pt x="97" y="477"/>
                  </a:lnTo>
                  <a:lnTo>
                    <a:pt x="97" y="479"/>
                  </a:lnTo>
                  <a:lnTo>
                    <a:pt x="92" y="505"/>
                  </a:lnTo>
                  <a:lnTo>
                    <a:pt x="66" y="522"/>
                  </a:lnTo>
                  <a:lnTo>
                    <a:pt x="64" y="524"/>
                  </a:lnTo>
                  <a:lnTo>
                    <a:pt x="64" y="534"/>
                  </a:lnTo>
                  <a:lnTo>
                    <a:pt x="69" y="548"/>
                  </a:lnTo>
                  <a:lnTo>
                    <a:pt x="73" y="593"/>
                  </a:lnTo>
                  <a:lnTo>
                    <a:pt x="83" y="656"/>
                  </a:lnTo>
                  <a:lnTo>
                    <a:pt x="83" y="666"/>
                  </a:lnTo>
                  <a:lnTo>
                    <a:pt x="47" y="685"/>
                  </a:lnTo>
                  <a:lnTo>
                    <a:pt x="29" y="822"/>
                  </a:lnTo>
                  <a:lnTo>
                    <a:pt x="21" y="829"/>
                  </a:lnTo>
                  <a:lnTo>
                    <a:pt x="17" y="817"/>
                  </a:lnTo>
                  <a:lnTo>
                    <a:pt x="17" y="829"/>
                  </a:lnTo>
                  <a:lnTo>
                    <a:pt x="10" y="805"/>
                  </a:lnTo>
                  <a:lnTo>
                    <a:pt x="0" y="822"/>
                  </a:lnTo>
                  <a:lnTo>
                    <a:pt x="17" y="893"/>
                  </a:lnTo>
                  <a:lnTo>
                    <a:pt x="21" y="897"/>
                  </a:lnTo>
                  <a:lnTo>
                    <a:pt x="21" y="912"/>
                  </a:lnTo>
                  <a:lnTo>
                    <a:pt x="29" y="893"/>
                  </a:lnTo>
                  <a:lnTo>
                    <a:pt x="36" y="897"/>
                  </a:lnTo>
                  <a:lnTo>
                    <a:pt x="29" y="912"/>
                  </a:lnTo>
                  <a:lnTo>
                    <a:pt x="36" y="912"/>
                  </a:lnTo>
                  <a:lnTo>
                    <a:pt x="43" y="912"/>
                  </a:lnTo>
                  <a:lnTo>
                    <a:pt x="29" y="933"/>
                  </a:lnTo>
                  <a:lnTo>
                    <a:pt x="43" y="940"/>
                  </a:lnTo>
                  <a:lnTo>
                    <a:pt x="47" y="947"/>
                  </a:lnTo>
                  <a:lnTo>
                    <a:pt x="47" y="973"/>
                  </a:lnTo>
                  <a:lnTo>
                    <a:pt x="62" y="968"/>
                  </a:lnTo>
                  <a:lnTo>
                    <a:pt x="62" y="990"/>
                  </a:lnTo>
                  <a:lnTo>
                    <a:pt x="57" y="994"/>
                  </a:lnTo>
                  <a:lnTo>
                    <a:pt x="62" y="1034"/>
                  </a:lnTo>
                  <a:lnTo>
                    <a:pt x="69" y="1034"/>
                  </a:lnTo>
                  <a:lnTo>
                    <a:pt x="123" y="1127"/>
                  </a:lnTo>
                  <a:lnTo>
                    <a:pt x="123" y="1131"/>
                  </a:lnTo>
                  <a:lnTo>
                    <a:pt x="123" y="1141"/>
                  </a:lnTo>
                  <a:lnTo>
                    <a:pt x="111" y="1131"/>
                  </a:lnTo>
                  <a:lnTo>
                    <a:pt x="104" y="1141"/>
                  </a:lnTo>
                  <a:lnTo>
                    <a:pt x="97" y="1145"/>
                  </a:lnTo>
                  <a:lnTo>
                    <a:pt x="97" y="1152"/>
                  </a:lnTo>
                  <a:lnTo>
                    <a:pt x="123" y="1256"/>
                  </a:lnTo>
                  <a:lnTo>
                    <a:pt x="118" y="1278"/>
                  </a:lnTo>
                  <a:lnTo>
                    <a:pt x="229" y="1271"/>
                  </a:lnTo>
                  <a:lnTo>
                    <a:pt x="229" y="1256"/>
                  </a:lnTo>
                  <a:lnTo>
                    <a:pt x="229" y="1228"/>
                  </a:lnTo>
                  <a:lnTo>
                    <a:pt x="229" y="1216"/>
                  </a:lnTo>
                  <a:lnTo>
                    <a:pt x="277" y="1181"/>
                  </a:lnTo>
                  <a:lnTo>
                    <a:pt x="319" y="1176"/>
                  </a:lnTo>
                  <a:lnTo>
                    <a:pt x="340" y="1152"/>
                  </a:lnTo>
                  <a:lnTo>
                    <a:pt x="352" y="1049"/>
                  </a:lnTo>
                  <a:lnTo>
                    <a:pt x="352" y="1056"/>
                  </a:lnTo>
                  <a:lnTo>
                    <a:pt x="359" y="980"/>
                  </a:lnTo>
                  <a:lnTo>
                    <a:pt x="352" y="973"/>
                  </a:lnTo>
                  <a:lnTo>
                    <a:pt x="359" y="959"/>
                  </a:lnTo>
                  <a:lnTo>
                    <a:pt x="345" y="928"/>
                  </a:lnTo>
                  <a:lnTo>
                    <a:pt x="352" y="928"/>
                  </a:lnTo>
                  <a:lnTo>
                    <a:pt x="359" y="928"/>
                  </a:lnTo>
                  <a:lnTo>
                    <a:pt x="352" y="919"/>
                  </a:lnTo>
                  <a:lnTo>
                    <a:pt x="352" y="912"/>
                  </a:lnTo>
                  <a:lnTo>
                    <a:pt x="359" y="904"/>
                  </a:lnTo>
                  <a:lnTo>
                    <a:pt x="352" y="878"/>
                  </a:lnTo>
                  <a:lnTo>
                    <a:pt x="352" y="871"/>
                  </a:lnTo>
                  <a:lnTo>
                    <a:pt x="331" y="857"/>
                  </a:lnTo>
                  <a:lnTo>
                    <a:pt x="359" y="857"/>
                  </a:lnTo>
                  <a:lnTo>
                    <a:pt x="366" y="852"/>
                  </a:lnTo>
                  <a:lnTo>
                    <a:pt x="319" y="836"/>
                  </a:lnTo>
                  <a:lnTo>
                    <a:pt x="319" y="829"/>
                  </a:lnTo>
                  <a:lnTo>
                    <a:pt x="359" y="829"/>
                  </a:lnTo>
                  <a:lnTo>
                    <a:pt x="366" y="829"/>
                  </a:lnTo>
                  <a:lnTo>
                    <a:pt x="366" y="817"/>
                  </a:lnTo>
                  <a:lnTo>
                    <a:pt x="381" y="803"/>
                  </a:lnTo>
                  <a:lnTo>
                    <a:pt x="402" y="767"/>
                  </a:lnTo>
                  <a:lnTo>
                    <a:pt x="407" y="767"/>
                  </a:lnTo>
                  <a:lnTo>
                    <a:pt x="402" y="786"/>
                  </a:lnTo>
                  <a:lnTo>
                    <a:pt x="407" y="782"/>
                  </a:lnTo>
                  <a:lnTo>
                    <a:pt x="442" y="746"/>
                  </a:lnTo>
                  <a:lnTo>
                    <a:pt x="442" y="725"/>
                  </a:lnTo>
                  <a:lnTo>
                    <a:pt x="447" y="732"/>
                  </a:lnTo>
                  <a:lnTo>
                    <a:pt x="456" y="732"/>
                  </a:lnTo>
                  <a:lnTo>
                    <a:pt x="463" y="720"/>
                  </a:lnTo>
                  <a:lnTo>
                    <a:pt x="463" y="711"/>
                  </a:lnTo>
                  <a:lnTo>
                    <a:pt x="402" y="741"/>
                  </a:lnTo>
                  <a:lnTo>
                    <a:pt x="395" y="732"/>
                  </a:lnTo>
                  <a:lnTo>
                    <a:pt x="381" y="741"/>
                  </a:lnTo>
                  <a:lnTo>
                    <a:pt x="371" y="725"/>
                  </a:lnTo>
                  <a:lnTo>
                    <a:pt x="319" y="720"/>
                  </a:lnTo>
                  <a:lnTo>
                    <a:pt x="331" y="706"/>
                  </a:lnTo>
                  <a:lnTo>
                    <a:pt x="340" y="706"/>
                  </a:lnTo>
                  <a:lnTo>
                    <a:pt x="345" y="699"/>
                  </a:lnTo>
                  <a:lnTo>
                    <a:pt x="359" y="699"/>
                  </a:lnTo>
                  <a:lnTo>
                    <a:pt x="371" y="706"/>
                  </a:lnTo>
                  <a:lnTo>
                    <a:pt x="381" y="706"/>
                  </a:lnTo>
                  <a:lnTo>
                    <a:pt x="381" y="699"/>
                  </a:lnTo>
                  <a:lnTo>
                    <a:pt x="395" y="706"/>
                  </a:lnTo>
                  <a:lnTo>
                    <a:pt x="402" y="706"/>
                  </a:lnTo>
                  <a:lnTo>
                    <a:pt x="402" y="699"/>
                  </a:lnTo>
                  <a:lnTo>
                    <a:pt x="416" y="720"/>
                  </a:lnTo>
                  <a:lnTo>
                    <a:pt x="421" y="720"/>
                  </a:lnTo>
                  <a:lnTo>
                    <a:pt x="456" y="692"/>
                  </a:lnTo>
                  <a:lnTo>
                    <a:pt x="477" y="635"/>
                  </a:lnTo>
                  <a:lnTo>
                    <a:pt x="477" y="630"/>
                  </a:lnTo>
                  <a:lnTo>
                    <a:pt x="442" y="595"/>
                  </a:lnTo>
                  <a:lnTo>
                    <a:pt x="447" y="595"/>
                  </a:lnTo>
                  <a:lnTo>
                    <a:pt x="447" y="588"/>
                  </a:lnTo>
                  <a:lnTo>
                    <a:pt x="421" y="574"/>
                  </a:lnTo>
                  <a:lnTo>
                    <a:pt x="421" y="560"/>
                  </a:lnTo>
                  <a:lnTo>
                    <a:pt x="416" y="555"/>
                  </a:lnTo>
                  <a:lnTo>
                    <a:pt x="395" y="560"/>
                  </a:lnTo>
                  <a:lnTo>
                    <a:pt x="395" y="555"/>
                  </a:lnTo>
                  <a:lnTo>
                    <a:pt x="385" y="555"/>
                  </a:lnTo>
                  <a:lnTo>
                    <a:pt x="381" y="548"/>
                  </a:lnTo>
                  <a:lnTo>
                    <a:pt x="381" y="581"/>
                  </a:lnTo>
                  <a:lnTo>
                    <a:pt x="352" y="616"/>
                  </a:lnTo>
                  <a:lnTo>
                    <a:pt x="331" y="630"/>
                  </a:lnTo>
                  <a:lnTo>
                    <a:pt x="319" y="630"/>
                  </a:lnTo>
                  <a:lnTo>
                    <a:pt x="359" y="588"/>
                  </a:lnTo>
                  <a:lnTo>
                    <a:pt x="381" y="548"/>
                  </a:lnTo>
                  <a:lnTo>
                    <a:pt x="371" y="538"/>
                  </a:lnTo>
                  <a:lnTo>
                    <a:pt x="366" y="538"/>
                  </a:lnTo>
                  <a:lnTo>
                    <a:pt x="345" y="401"/>
                  </a:lnTo>
                  <a:lnTo>
                    <a:pt x="366" y="408"/>
                  </a:lnTo>
                  <a:lnTo>
                    <a:pt x="345" y="286"/>
                  </a:lnTo>
                  <a:lnTo>
                    <a:pt x="366" y="300"/>
                  </a:lnTo>
                  <a:lnTo>
                    <a:pt x="371" y="264"/>
                  </a:lnTo>
                  <a:lnTo>
                    <a:pt x="366" y="231"/>
                  </a:lnTo>
                  <a:lnTo>
                    <a:pt x="371" y="236"/>
                  </a:lnTo>
                  <a:lnTo>
                    <a:pt x="381" y="245"/>
                  </a:lnTo>
                  <a:lnTo>
                    <a:pt x="385" y="245"/>
                  </a:lnTo>
                  <a:lnTo>
                    <a:pt x="395" y="236"/>
                  </a:lnTo>
                  <a:lnTo>
                    <a:pt x="402" y="224"/>
                  </a:lnTo>
                  <a:lnTo>
                    <a:pt x="395" y="224"/>
                  </a:lnTo>
                  <a:lnTo>
                    <a:pt x="395" y="215"/>
                  </a:lnTo>
                  <a:lnTo>
                    <a:pt x="402" y="215"/>
                  </a:lnTo>
                  <a:lnTo>
                    <a:pt x="407" y="210"/>
                  </a:lnTo>
                  <a:lnTo>
                    <a:pt x="421" y="170"/>
                  </a:lnTo>
                  <a:lnTo>
                    <a:pt x="428" y="170"/>
                  </a:lnTo>
                  <a:lnTo>
                    <a:pt x="435" y="160"/>
                  </a:lnTo>
                  <a:lnTo>
                    <a:pt x="456" y="125"/>
                  </a:lnTo>
                  <a:lnTo>
                    <a:pt x="463" y="134"/>
                  </a:lnTo>
                  <a:lnTo>
                    <a:pt x="470" y="134"/>
                  </a:lnTo>
                  <a:lnTo>
                    <a:pt x="482" y="104"/>
                  </a:lnTo>
                  <a:lnTo>
                    <a:pt x="496" y="99"/>
                  </a:lnTo>
                  <a:lnTo>
                    <a:pt x="539" y="0"/>
                  </a:lnTo>
                  <a:lnTo>
                    <a:pt x="128" y="0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97"/>
            <p:cNvSpPr>
              <a:spLocks/>
            </p:cNvSpPr>
            <p:nvPr userDrawn="1"/>
          </p:nvSpPr>
          <p:spPr bwMode="auto">
            <a:xfrm>
              <a:off x="4024153" y="1449389"/>
              <a:ext cx="753899" cy="1360033"/>
            </a:xfrm>
            <a:custGeom>
              <a:avLst/>
              <a:gdLst/>
              <a:ahLst/>
              <a:cxnLst>
                <a:cxn ang="0">
                  <a:pos x="392" y="822"/>
                </a:cxn>
                <a:cxn ang="0">
                  <a:pos x="440" y="548"/>
                </a:cxn>
                <a:cxn ang="0">
                  <a:pos x="433" y="524"/>
                </a:cxn>
                <a:cxn ang="0">
                  <a:pos x="468" y="477"/>
                </a:cxn>
                <a:cxn ang="0">
                  <a:pos x="428" y="245"/>
                </a:cxn>
                <a:cxn ang="0">
                  <a:pos x="489" y="99"/>
                </a:cxn>
                <a:cxn ang="0">
                  <a:pos x="525" y="64"/>
                </a:cxn>
                <a:cxn ang="0">
                  <a:pos x="392" y="2"/>
                </a:cxn>
                <a:cxn ang="0">
                  <a:pos x="364" y="45"/>
                </a:cxn>
                <a:cxn ang="0">
                  <a:pos x="303" y="120"/>
                </a:cxn>
                <a:cxn ang="0">
                  <a:pos x="289" y="149"/>
                </a:cxn>
                <a:cxn ang="0">
                  <a:pos x="374" y="134"/>
                </a:cxn>
                <a:cxn ang="0">
                  <a:pos x="312" y="189"/>
                </a:cxn>
                <a:cxn ang="0">
                  <a:pos x="284" y="170"/>
                </a:cxn>
                <a:cxn ang="0">
                  <a:pos x="248" y="182"/>
                </a:cxn>
                <a:cxn ang="0">
                  <a:pos x="201" y="231"/>
                </a:cxn>
                <a:cxn ang="0">
                  <a:pos x="187" y="231"/>
                </a:cxn>
                <a:cxn ang="0">
                  <a:pos x="133" y="264"/>
                </a:cxn>
                <a:cxn ang="0">
                  <a:pos x="152" y="293"/>
                </a:cxn>
                <a:cxn ang="0">
                  <a:pos x="116" y="307"/>
                </a:cxn>
                <a:cxn ang="0">
                  <a:pos x="104" y="326"/>
                </a:cxn>
                <a:cxn ang="0">
                  <a:pos x="71" y="368"/>
                </a:cxn>
                <a:cxn ang="0">
                  <a:pos x="64" y="375"/>
                </a:cxn>
                <a:cxn ang="0">
                  <a:pos x="15" y="375"/>
                </a:cxn>
                <a:cxn ang="0">
                  <a:pos x="76" y="408"/>
                </a:cxn>
                <a:cxn ang="0">
                  <a:pos x="15" y="430"/>
                </a:cxn>
                <a:cxn ang="0">
                  <a:pos x="22" y="458"/>
                </a:cxn>
                <a:cxn ang="0">
                  <a:pos x="64" y="505"/>
                </a:cxn>
                <a:cxn ang="0">
                  <a:pos x="97" y="505"/>
                </a:cxn>
                <a:cxn ang="0">
                  <a:pos x="133" y="498"/>
                </a:cxn>
                <a:cxn ang="0">
                  <a:pos x="161" y="498"/>
                </a:cxn>
                <a:cxn ang="0">
                  <a:pos x="133" y="541"/>
                </a:cxn>
                <a:cxn ang="0">
                  <a:pos x="76" y="524"/>
                </a:cxn>
                <a:cxn ang="0">
                  <a:pos x="15" y="524"/>
                </a:cxn>
                <a:cxn ang="0">
                  <a:pos x="0" y="555"/>
                </a:cxn>
                <a:cxn ang="0">
                  <a:pos x="22" y="602"/>
                </a:cxn>
                <a:cxn ang="0">
                  <a:pos x="29" y="630"/>
                </a:cxn>
                <a:cxn ang="0">
                  <a:pos x="22" y="678"/>
                </a:cxn>
                <a:cxn ang="0">
                  <a:pos x="116" y="595"/>
                </a:cxn>
                <a:cxn ang="0">
                  <a:pos x="71" y="635"/>
                </a:cxn>
                <a:cxn ang="0">
                  <a:pos x="71" y="701"/>
                </a:cxn>
                <a:cxn ang="0">
                  <a:pos x="10" y="746"/>
                </a:cxn>
                <a:cxn ang="0">
                  <a:pos x="29" y="763"/>
                </a:cxn>
                <a:cxn ang="0">
                  <a:pos x="57" y="746"/>
                </a:cxn>
                <a:cxn ang="0">
                  <a:pos x="64" y="763"/>
                </a:cxn>
                <a:cxn ang="0">
                  <a:pos x="57" y="904"/>
                </a:cxn>
                <a:cxn ang="0">
                  <a:pos x="97" y="933"/>
                </a:cxn>
                <a:cxn ang="0">
                  <a:pos x="116" y="949"/>
                </a:cxn>
                <a:cxn ang="0">
                  <a:pos x="277" y="822"/>
                </a:cxn>
                <a:cxn ang="0">
                  <a:pos x="331" y="782"/>
                </a:cxn>
                <a:cxn ang="0">
                  <a:pos x="331" y="732"/>
                </a:cxn>
                <a:cxn ang="0">
                  <a:pos x="338" y="706"/>
                </a:cxn>
                <a:cxn ang="0">
                  <a:pos x="381" y="805"/>
                </a:cxn>
              </a:cxnLst>
              <a:rect l="0" t="0" r="r" b="b"/>
              <a:pathLst>
                <a:path w="525" h="954">
                  <a:moveTo>
                    <a:pt x="388" y="817"/>
                  </a:moveTo>
                  <a:lnTo>
                    <a:pt x="388" y="817"/>
                  </a:lnTo>
                  <a:lnTo>
                    <a:pt x="392" y="822"/>
                  </a:lnTo>
                  <a:lnTo>
                    <a:pt x="400" y="822"/>
                  </a:lnTo>
                  <a:lnTo>
                    <a:pt x="418" y="675"/>
                  </a:lnTo>
                  <a:lnTo>
                    <a:pt x="454" y="656"/>
                  </a:lnTo>
                  <a:lnTo>
                    <a:pt x="444" y="593"/>
                  </a:lnTo>
                  <a:lnTo>
                    <a:pt x="440" y="548"/>
                  </a:lnTo>
                  <a:lnTo>
                    <a:pt x="435" y="541"/>
                  </a:lnTo>
                  <a:lnTo>
                    <a:pt x="435" y="534"/>
                  </a:lnTo>
                  <a:lnTo>
                    <a:pt x="433" y="534"/>
                  </a:lnTo>
                  <a:lnTo>
                    <a:pt x="433" y="524"/>
                  </a:lnTo>
                  <a:lnTo>
                    <a:pt x="437" y="522"/>
                  </a:lnTo>
                  <a:lnTo>
                    <a:pt x="454" y="505"/>
                  </a:lnTo>
                  <a:lnTo>
                    <a:pt x="468" y="479"/>
                  </a:lnTo>
                  <a:lnTo>
                    <a:pt x="468" y="477"/>
                  </a:lnTo>
                  <a:lnTo>
                    <a:pt x="463" y="465"/>
                  </a:lnTo>
                  <a:lnTo>
                    <a:pt x="435" y="430"/>
                  </a:lnTo>
                  <a:lnTo>
                    <a:pt x="433" y="423"/>
                  </a:lnTo>
                  <a:lnTo>
                    <a:pt x="428" y="245"/>
                  </a:lnTo>
                  <a:lnTo>
                    <a:pt x="428" y="243"/>
                  </a:lnTo>
                  <a:lnTo>
                    <a:pt x="416" y="193"/>
                  </a:lnTo>
                  <a:lnTo>
                    <a:pt x="414" y="182"/>
                  </a:lnTo>
                  <a:lnTo>
                    <a:pt x="454" y="113"/>
                  </a:lnTo>
                  <a:lnTo>
                    <a:pt x="489" y="99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5" y="9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18" y="54"/>
                  </a:lnTo>
                  <a:lnTo>
                    <a:pt x="494" y="16"/>
                  </a:lnTo>
                  <a:lnTo>
                    <a:pt x="499" y="0"/>
                  </a:lnTo>
                  <a:lnTo>
                    <a:pt x="390" y="0"/>
                  </a:lnTo>
                  <a:lnTo>
                    <a:pt x="392" y="2"/>
                  </a:lnTo>
                  <a:lnTo>
                    <a:pt x="378" y="2"/>
                  </a:lnTo>
                  <a:lnTo>
                    <a:pt x="378" y="9"/>
                  </a:lnTo>
                  <a:lnTo>
                    <a:pt x="374" y="38"/>
                  </a:lnTo>
                  <a:lnTo>
                    <a:pt x="374" y="45"/>
                  </a:lnTo>
                  <a:lnTo>
                    <a:pt x="364" y="45"/>
                  </a:lnTo>
                  <a:lnTo>
                    <a:pt x="352" y="28"/>
                  </a:lnTo>
                  <a:lnTo>
                    <a:pt x="343" y="28"/>
                  </a:lnTo>
                  <a:lnTo>
                    <a:pt x="343" y="38"/>
                  </a:lnTo>
                  <a:lnTo>
                    <a:pt x="303" y="94"/>
                  </a:lnTo>
                  <a:lnTo>
                    <a:pt x="303" y="120"/>
                  </a:lnTo>
                  <a:lnTo>
                    <a:pt x="289" y="125"/>
                  </a:lnTo>
                  <a:lnTo>
                    <a:pt x="284" y="134"/>
                  </a:lnTo>
                  <a:lnTo>
                    <a:pt x="284" y="139"/>
                  </a:lnTo>
                  <a:lnTo>
                    <a:pt x="284" y="149"/>
                  </a:lnTo>
                  <a:lnTo>
                    <a:pt x="289" y="149"/>
                  </a:lnTo>
                  <a:lnTo>
                    <a:pt x="298" y="149"/>
                  </a:lnTo>
                  <a:lnTo>
                    <a:pt x="298" y="160"/>
                  </a:lnTo>
                  <a:lnTo>
                    <a:pt x="303" y="182"/>
                  </a:lnTo>
                  <a:lnTo>
                    <a:pt x="374" y="125"/>
                  </a:lnTo>
                  <a:lnTo>
                    <a:pt x="374" y="134"/>
                  </a:lnTo>
                  <a:lnTo>
                    <a:pt x="374" y="139"/>
                  </a:lnTo>
                  <a:lnTo>
                    <a:pt x="331" y="170"/>
                  </a:lnTo>
                  <a:lnTo>
                    <a:pt x="338" y="175"/>
                  </a:lnTo>
                  <a:lnTo>
                    <a:pt x="331" y="182"/>
                  </a:lnTo>
                  <a:lnTo>
                    <a:pt x="312" y="189"/>
                  </a:lnTo>
                  <a:lnTo>
                    <a:pt x="303" y="196"/>
                  </a:lnTo>
                  <a:lnTo>
                    <a:pt x="303" y="201"/>
                  </a:lnTo>
                  <a:lnTo>
                    <a:pt x="298" y="196"/>
                  </a:lnTo>
                  <a:lnTo>
                    <a:pt x="298" y="189"/>
                  </a:lnTo>
                  <a:lnTo>
                    <a:pt x="284" y="170"/>
                  </a:lnTo>
                  <a:lnTo>
                    <a:pt x="263" y="182"/>
                  </a:lnTo>
                  <a:lnTo>
                    <a:pt x="255" y="189"/>
                  </a:lnTo>
                  <a:lnTo>
                    <a:pt x="263" y="201"/>
                  </a:lnTo>
                  <a:lnTo>
                    <a:pt x="255" y="210"/>
                  </a:lnTo>
                  <a:lnTo>
                    <a:pt x="248" y="182"/>
                  </a:lnTo>
                  <a:lnTo>
                    <a:pt x="222" y="196"/>
                  </a:lnTo>
                  <a:lnTo>
                    <a:pt x="215" y="217"/>
                  </a:lnTo>
                  <a:lnTo>
                    <a:pt x="208" y="217"/>
                  </a:lnTo>
                  <a:lnTo>
                    <a:pt x="208" y="224"/>
                  </a:lnTo>
                  <a:lnTo>
                    <a:pt x="201" y="231"/>
                  </a:lnTo>
                  <a:lnTo>
                    <a:pt x="192" y="231"/>
                  </a:lnTo>
                  <a:lnTo>
                    <a:pt x="192" y="224"/>
                  </a:lnTo>
                  <a:lnTo>
                    <a:pt x="192" y="217"/>
                  </a:lnTo>
                  <a:lnTo>
                    <a:pt x="187" y="224"/>
                  </a:lnTo>
                  <a:lnTo>
                    <a:pt x="187" y="231"/>
                  </a:lnTo>
                  <a:lnTo>
                    <a:pt x="166" y="236"/>
                  </a:lnTo>
                  <a:lnTo>
                    <a:pt x="166" y="245"/>
                  </a:lnTo>
                  <a:lnTo>
                    <a:pt x="152" y="271"/>
                  </a:lnTo>
                  <a:lnTo>
                    <a:pt x="147" y="257"/>
                  </a:lnTo>
                  <a:lnTo>
                    <a:pt x="133" y="264"/>
                  </a:lnTo>
                  <a:lnTo>
                    <a:pt x="126" y="271"/>
                  </a:lnTo>
                  <a:lnTo>
                    <a:pt x="133" y="276"/>
                  </a:lnTo>
                  <a:lnTo>
                    <a:pt x="133" y="286"/>
                  </a:lnTo>
                  <a:lnTo>
                    <a:pt x="133" y="293"/>
                  </a:lnTo>
                  <a:lnTo>
                    <a:pt x="152" y="293"/>
                  </a:lnTo>
                  <a:lnTo>
                    <a:pt x="161" y="307"/>
                  </a:lnTo>
                  <a:lnTo>
                    <a:pt x="152" y="307"/>
                  </a:lnTo>
                  <a:lnTo>
                    <a:pt x="152" y="312"/>
                  </a:lnTo>
                  <a:lnTo>
                    <a:pt x="161" y="321"/>
                  </a:lnTo>
                  <a:lnTo>
                    <a:pt x="116" y="307"/>
                  </a:lnTo>
                  <a:lnTo>
                    <a:pt x="90" y="321"/>
                  </a:lnTo>
                  <a:lnTo>
                    <a:pt x="97" y="326"/>
                  </a:lnTo>
                  <a:lnTo>
                    <a:pt x="90" y="326"/>
                  </a:lnTo>
                  <a:lnTo>
                    <a:pt x="90" y="333"/>
                  </a:lnTo>
                  <a:lnTo>
                    <a:pt x="104" y="326"/>
                  </a:lnTo>
                  <a:lnTo>
                    <a:pt x="97" y="354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47"/>
                  </a:lnTo>
                  <a:lnTo>
                    <a:pt x="71" y="368"/>
                  </a:lnTo>
                  <a:lnTo>
                    <a:pt x="71" y="375"/>
                  </a:lnTo>
                  <a:lnTo>
                    <a:pt x="71" y="382"/>
                  </a:lnTo>
                  <a:lnTo>
                    <a:pt x="76" y="387"/>
                  </a:lnTo>
                  <a:lnTo>
                    <a:pt x="71" y="382"/>
                  </a:lnTo>
                  <a:lnTo>
                    <a:pt x="64" y="375"/>
                  </a:lnTo>
                  <a:lnTo>
                    <a:pt x="40" y="375"/>
                  </a:lnTo>
                  <a:lnTo>
                    <a:pt x="36" y="375"/>
                  </a:lnTo>
                  <a:lnTo>
                    <a:pt x="40" y="382"/>
                  </a:lnTo>
                  <a:lnTo>
                    <a:pt x="22" y="368"/>
                  </a:lnTo>
                  <a:lnTo>
                    <a:pt x="15" y="375"/>
                  </a:lnTo>
                  <a:lnTo>
                    <a:pt x="22" y="404"/>
                  </a:lnTo>
                  <a:lnTo>
                    <a:pt x="29" y="404"/>
                  </a:lnTo>
                  <a:lnTo>
                    <a:pt x="76" y="397"/>
                  </a:lnTo>
                  <a:lnTo>
                    <a:pt x="64" y="408"/>
                  </a:lnTo>
                  <a:lnTo>
                    <a:pt x="76" y="408"/>
                  </a:lnTo>
                  <a:lnTo>
                    <a:pt x="85" y="408"/>
                  </a:lnTo>
                  <a:lnTo>
                    <a:pt x="90" y="408"/>
                  </a:lnTo>
                  <a:lnTo>
                    <a:pt x="29" y="418"/>
                  </a:lnTo>
                  <a:lnTo>
                    <a:pt x="22" y="430"/>
                  </a:lnTo>
                  <a:lnTo>
                    <a:pt x="15" y="430"/>
                  </a:lnTo>
                  <a:lnTo>
                    <a:pt x="10" y="430"/>
                  </a:lnTo>
                  <a:lnTo>
                    <a:pt x="10" y="437"/>
                  </a:lnTo>
                  <a:lnTo>
                    <a:pt x="22" y="444"/>
                  </a:lnTo>
                  <a:lnTo>
                    <a:pt x="22" y="449"/>
                  </a:lnTo>
                  <a:lnTo>
                    <a:pt x="22" y="458"/>
                  </a:lnTo>
                  <a:lnTo>
                    <a:pt x="15" y="465"/>
                  </a:lnTo>
                  <a:lnTo>
                    <a:pt x="10" y="493"/>
                  </a:lnTo>
                  <a:lnTo>
                    <a:pt x="15" y="505"/>
                  </a:lnTo>
                  <a:lnTo>
                    <a:pt x="15" y="512"/>
                  </a:lnTo>
                  <a:lnTo>
                    <a:pt x="64" y="505"/>
                  </a:lnTo>
                  <a:lnTo>
                    <a:pt x="71" y="512"/>
                  </a:lnTo>
                  <a:lnTo>
                    <a:pt x="85" y="512"/>
                  </a:lnTo>
                  <a:lnTo>
                    <a:pt x="97" y="479"/>
                  </a:lnTo>
                  <a:lnTo>
                    <a:pt x="90" y="505"/>
                  </a:lnTo>
                  <a:lnTo>
                    <a:pt x="97" y="505"/>
                  </a:lnTo>
                  <a:lnTo>
                    <a:pt x="104" y="512"/>
                  </a:lnTo>
                  <a:lnTo>
                    <a:pt x="116" y="505"/>
                  </a:lnTo>
                  <a:lnTo>
                    <a:pt x="116" y="512"/>
                  </a:lnTo>
                  <a:lnTo>
                    <a:pt x="126" y="512"/>
                  </a:lnTo>
                  <a:lnTo>
                    <a:pt x="133" y="498"/>
                  </a:lnTo>
                  <a:lnTo>
                    <a:pt x="140" y="479"/>
                  </a:lnTo>
                  <a:lnTo>
                    <a:pt x="152" y="465"/>
                  </a:lnTo>
                  <a:lnTo>
                    <a:pt x="147" y="505"/>
                  </a:lnTo>
                  <a:lnTo>
                    <a:pt x="152" y="505"/>
                  </a:lnTo>
                  <a:lnTo>
                    <a:pt x="161" y="498"/>
                  </a:lnTo>
                  <a:lnTo>
                    <a:pt x="166" y="498"/>
                  </a:lnTo>
                  <a:lnTo>
                    <a:pt x="133" y="524"/>
                  </a:lnTo>
                  <a:lnTo>
                    <a:pt x="126" y="524"/>
                  </a:lnTo>
                  <a:lnTo>
                    <a:pt x="126" y="541"/>
                  </a:lnTo>
                  <a:lnTo>
                    <a:pt x="133" y="541"/>
                  </a:lnTo>
                  <a:lnTo>
                    <a:pt x="116" y="555"/>
                  </a:lnTo>
                  <a:lnTo>
                    <a:pt x="116" y="534"/>
                  </a:lnTo>
                  <a:lnTo>
                    <a:pt x="104" y="519"/>
                  </a:lnTo>
                  <a:lnTo>
                    <a:pt x="85" y="519"/>
                  </a:lnTo>
                  <a:lnTo>
                    <a:pt x="76" y="524"/>
                  </a:lnTo>
                  <a:lnTo>
                    <a:pt x="71" y="519"/>
                  </a:lnTo>
                  <a:lnTo>
                    <a:pt x="40" y="519"/>
                  </a:lnTo>
                  <a:lnTo>
                    <a:pt x="36" y="524"/>
                  </a:lnTo>
                  <a:lnTo>
                    <a:pt x="29" y="524"/>
                  </a:lnTo>
                  <a:lnTo>
                    <a:pt x="15" y="524"/>
                  </a:lnTo>
                  <a:lnTo>
                    <a:pt x="10" y="541"/>
                  </a:lnTo>
                  <a:lnTo>
                    <a:pt x="10" y="555"/>
                  </a:lnTo>
                  <a:lnTo>
                    <a:pt x="22" y="548"/>
                  </a:lnTo>
                  <a:lnTo>
                    <a:pt x="22" y="569"/>
                  </a:lnTo>
                  <a:lnTo>
                    <a:pt x="0" y="555"/>
                  </a:lnTo>
                  <a:lnTo>
                    <a:pt x="0" y="560"/>
                  </a:lnTo>
                  <a:lnTo>
                    <a:pt x="10" y="590"/>
                  </a:lnTo>
                  <a:lnTo>
                    <a:pt x="15" y="590"/>
                  </a:lnTo>
                  <a:lnTo>
                    <a:pt x="40" y="574"/>
                  </a:lnTo>
                  <a:lnTo>
                    <a:pt x="22" y="602"/>
                  </a:lnTo>
                  <a:lnTo>
                    <a:pt x="29" y="602"/>
                  </a:lnTo>
                  <a:lnTo>
                    <a:pt x="15" y="616"/>
                  </a:lnTo>
                  <a:lnTo>
                    <a:pt x="10" y="623"/>
                  </a:lnTo>
                  <a:lnTo>
                    <a:pt x="15" y="652"/>
                  </a:lnTo>
                  <a:lnTo>
                    <a:pt x="29" y="630"/>
                  </a:lnTo>
                  <a:lnTo>
                    <a:pt x="29" y="652"/>
                  </a:lnTo>
                  <a:lnTo>
                    <a:pt x="40" y="666"/>
                  </a:lnTo>
                  <a:lnTo>
                    <a:pt x="29" y="666"/>
                  </a:lnTo>
                  <a:lnTo>
                    <a:pt x="22" y="671"/>
                  </a:lnTo>
                  <a:lnTo>
                    <a:pt x="22" y="678"/>
                  </a:lnTo>
                  <a:lnTo>
                    <a:pt x="29" y="685"/>
                  </a:lnTo>
                  <a:lnTo>
                    <a:pt x="90" y="590"/>
                  </a:lnTo>
                  <a:lnTo>
                    <a:pt x="97" y="595"/>
                  </a:lnTo>
                  <a:lnTo>
                    <a:pt x="97" y="602"/>
                  </a:lnTo>
                  <a:lnTo>
                    <a:pt x="116" y="595"/>
                  </a:lnTo>
                  <a:lnTo>
                    <a:pt x="104" y="609"/>
                  </a:lnTo>
                  <a:lnTo>
                    <a:pt x="97" y="630"/>
                  </a:lnTo>
                  <a:lnTo>
                    <a:pt x="97" y="616"/>
                  </a:lnTo>
                  <a:lnTo>
                    <a:pt x="90" y="609"/>
                  </a:lnTo>
                  <a:lnTo>
                    <a:pt x="71" y="635"/>
                  </a:lnTo>
                  <a:lnTo>
                    <a:pt x="71" y="645"/>
                  </a:lnTo>
                  <a:lnTo>
                    <a:pt x="71" y="652"/>
                  </a:lnTo>
                  <a:lnTo>
                    <a:pt x="40" y="692"/>
                  </a:lnTo>
                  <a:lnTo>
                    <a:pt x="50" y="701"/>
                  </a:lnTo>
                  <a:lnTo>
                    <a:pt x="71" y="701"/>
                  </a:lnTo>
                  <a:lnTo>
                    <a:pt x="76" y="692"/>
                  </a:lnTo>
                  <a:lnTo>
                    <a:pt x="76" y="701"/>
                  </a:lnTo>
                  <a:lnTo>
                    <a:pt x="50" y="720"/>
                  </a:lnTo>
                  <a:lnTo>
                    <a:pt x="22" y="720"/>
                  </a:lnTo>
                  <a:lnTo>
                    <a:pt x="10" y="746"/>
                  </a:lnTo>
                  <a:lnTo>
                    <a:pt x="10" y="753"/>
                  </a:lnTo>
                  <a:lnTo>
                    <a:pt x="15" y="763"/>
                  </a:lnTo>
                  <a:lnTo>
                    <a:pt x="22" y="763"/>
                  </a:lnTo>
                  <a:lnTo>
                    <a:pt x="29" y="753"/>
                  </a:lnTo>
                  <a:lnTo>
                    <a:pt x="29" y="763"/>
                  </a:lnTo>
                  <a:lnTo>
                    <a:pt x="36" y="763"/>
                  </a:lnTo>
                  <a:lnTo>
                    <a:pt x="40" y="753"/>
                  </a:lnTo>
                  <a:lnTo>
                    <a:pt x="36" y="746"/>
                  </a:lnTo>
                  <a:lnTo>
                    <a:pt x="40" y="753"/>
                  </a:lnTo>
                  <a:lnTo>
                    <a:pt x="57" y="746"/>
                  </a:lnTo>
                  <a:lnTo>
                    <a:pt x="71" y="732"/>
                  </a:lnTo>
                  <a:lnTo>
                    <a:pt x="71" y="741"/>
                  </a:lnTo>
                  <a:lnTo>
                    <a:pt x="71" y="746"/>
                  </a:lnTo>
                  <a:lnTo>
                    <a:pt x="57" y="763"/>
                  </a:lnTo>
                  <a:lnTo>
                    <a:pt x="64" y="763"/>
                  </a:lnTo>
                  <a:lnTo>
                    <a:pt x="40" y="822"/>
                  </a:lnTo>
                  <a:lnTo>
                    <a:pt x="29" y="808"/>
                  </a:lnTo>
                  <a:lnTo>
                    <a:pt x="22" y="817"/>
                  </a:lnTo>
                  <a:lnTo>
                    <a:pt x="15" y="843"/>
                  </a:lnTo>
                  <a:lnTo>
                    <a:pt x="57" y="904"/>
                  </a:lnTo>
                  <a:lnTo>
                    <a:pt x="76" y="919"/>
                  </a:lnTo>
                  <a:lnTo>
                    <a:pt x="85" y="919"/>
                  </a:lnTo>
                  <a:lnTo>
                    <a:pt x="90" y="900"/>
                  </a:lnTo>
                  <a:lnTo>
                    <a:pt x="90" y="933"/>
                  </a:lnTo>
                  <a:lnTo>
                    <a:pt x="97" y="933"/>
                  </a:lnTo>
                  <a:lnTo>
                    <a:pt x="104" y="940"/>
                  </a:lnTo>
                  <a:lnTo>
                    <a:pt x="111" y="933"/>
                  </a:lnTo>
                  <a:lnTo>
                    <a:pt x="116" y="933"/>
                  </a:lnTo>
                  <a:lnTo>
                    <a:pt x="133" y="933"/>
                  </a:lnTo>
                  <a:lnTo>
                    <a:pt x="116" y="949"/>
                  </a:lnTo>
                  <a:lnTo>
                    <a:pt x="147" y="954"/>
                  </a:lnTo>
                  <a:lnTo>
                    <a:pt x="166" y="940"/>
                  </a:lnTo>
                  <a:lnTo>
                    <a:pt x="180" y="914"/>
                  </a:lnTo>
                  <a:lnTo>
                    <a:pt x="187" y="933"/>
                  </a:lnTo>
                  <a:lnTo>
                    <a:pt x="277" y="822"/>
                  </a:lnTo>
                  <a:lnTo>
                    <a:pt x="277" y="803"/>
                  </a:lnTo>
                  <a:lnTo>
                    <a:pt x="303" y="817"/>
                  </a:lnTo>
                  <a:lnTo>
                    <a:pt x="317" y="808"/>
                  </a:lnTo>
                  <a:lnTo>
                    <a:pt x="317" y="782"/>
                  </a:lnTo>
                  <a:lnTo>
                    <a:pt x="331" y="782"/>
                  </a:lnTo>
                  <a:lnTo>
                    <a:pt x="331" y="763"/>
                  </a:lnTo>
                  <a:lnTo>
                    <a:pt x="317" y="741"/>
                  </a:lnTo>
                  <a:lnTo>
                    <a:pt x="317" y="727"/>
                  </a:lnTo>
                  <a:lnTo>
                    <a:pt x="317" y="720"/>
                  </a:lnTo>
                  <a:lnTo>
                    <a:pt x="331" y="732"/>
                  </a:lnTo>
                  <a:lnTo>
                    <a:pt x="331" y="701"/>
                  </a:lnTo>
                  <a:lnTo>
                    <a:pt x="338" y="692"/>
                  </a:lnTo>
                  <a:lnTo>
                    <a:pt x="343" y="692"/>
                  </a:lnTo>
                  <a:lnTo>
                    <a:pt x="352" y="701"/>
                  </a:lnTo>
                  <a:lnTo>
                    <a:pt x="338" y="706"/>
                  </a:lnTo>
                  <a:lnTo>
                    <a:pt x="352" y="782"/>
                  </a:lnTo>
                  <a:lnTo>
                    <a:pt x="359" y="782"/>
                  </a:lnTo>
                  <a:lnTo>
                    <a:pt x="364" y="789"/>
                  </a:lnTo>
                  <a:lnTo>
                    <a:pt x="378" y="796"/>
                  </a:lnTo>
                  <a:lnTo>
                    <a:pt x="381" y="805"/>
                  </a:lnTo>
                  <a:lnTo>
                    <a:pt x="388" y="796"/>
                  </a:lnTo>
                  <a:lnTo>
                    <a:pt x="388" y="8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342900" y="1449388"/>
            <a:ext cx="4310063" cy="4994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71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7 Hall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61600"/>
            <a:ext cx="8856772" cy="4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8 Kontakte 1-2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2"/>
          </p:nvPr>
        </p:nvSpPr>
        <p:spPr>
          <a:xfrm>
            <a:off x="342901" y="1456436"/>
            <a:ext cx="2132446" cy="199697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2917" y="3805548"/>
            <a:ext cx="5569784" cy="216000"/>
          </a:xfr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2899" y="4552437"/>
            <a:ext cx="5570539" cy="1891227"/>
          </a:xfr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2899" y="4057548"/>
            <a:ext cx="5570541" cy="252000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6"/>
          </p:nvPr>
        </p:nvSpPr>
        <p:spPr>
          <a:xfrm>
            <a:off x="6286499" y="1456436"/>
            <a:ext cx="2132446" cy="199697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286515" y="3805548"/>
            <a:ext cx="5569784" cy="216000"/>
          </a:xfr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6286497" y="4552437"/>
            <a:ext cx="5570539" cy="1891227"/>
          </a:xfr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Adresse eingeben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6286497" y="4057548"/>
            <a:ext cx="5570541" cy="252000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19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9 Kontakte bis 6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42900" y="3398693"/>
            <a:ext cx="11514138" cy="304497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42900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290528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38156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85784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133412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10081038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 ganz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52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1 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88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2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66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 halb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11514138" cy="255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2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7 ganze Se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96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8 ganze Seit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0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9 ganze Seit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spect="1"/>
          </p:cNvSpPr>
          <p:nvPr>
            <p:ph type="title"/>
          </p:nvPr>
        </p:nvSpPr>
        <p:spPr>
          <a:xfrm>
            <a:off x="342900" y="206379"/>
            <a:ext cx="10074275" cy="973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56000" y="6656400"/>
            <a:ext cx="5808645" cy="2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0"/>
          <a:lstStyle/>
          <a:p>
            <a:pPr>
              <a:spcBef>
                <a:spcPts val="0"/>
              </a:spcBef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Connecting </a:t>
            </a:r>
            <a:r>
              <a:rPr lang="de-DE" sz="1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Global Competence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93276" y="6656400"/>
            <a:ext cx="463364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42CAAD04-FC15-4B5E-AAC2-44C10B0B0F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341999" y="1460263"/>
            <a:ext cx="11514641" cy="498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-2558380" y="-444354"/>
            <a:ext cx="14415020" cy="6888668"/>
            <a:chOff x="-1819727" y="-444354"/>
            <a:chExt cx="10811265" cy="6888668"/>
          </a:xfrm>
        </p:grpSpPr>
        <p:sp>
          <p:nvSpPr>
            <p:cNvPr id="30" name="Regieanweisung // Allgemein"/>
            <p:cNvSpPr txBox="1"/>
            <p:nvPr/>
          </p:nvSpPr>
          <p:spPr>
            <a:xfrm rot="10800000" flipH="1" flipV="1">
              <a:off x="-1819727" y="3129434"/>
              <a:ext cx="1800000" cy="180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Start // Folien // Zurücksetze</a:t>
              </a: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</a:p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Wechsel der Textebene</a:t>
              </a:r>
              <a:b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 Menü über: </a:t>
              </a:r>
              <a:b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de-DE" sz="900" b="1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Start // Absatz // Listenebene </a:t>
              </a: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/>
              </a:r>
              <a:b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erhöhen/verringern</a:t>
              </a:r>
            </a:p>
            <a:p>
              <a:pPr indent="0" algn="r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Wechsel des Folienlayouts </a:t>
              </a:r>
              <a:b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 Menü über: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Start // Folien // Layout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900" b="0" baseline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900" b="0" baseline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Regieanweisung // Allgemein"/>
            <p:cNvSpPr txBox="1"/>
            <p:nvPr/>
          </p:nvSpPr>
          <p:spPr>
            <a:xfrm rot="10800000" flipH="1" flipV="1">
              <a:off x="792454" y="-378817"/>
              <a:ext cx="2091064" cy="36373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Seitenzahl einfügen im Menu über 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Einfügen //Text // Kopf- und Fußzeile/</a:t>
              </a:r>
              <a:endParaRPr lang="de-DE" sz="900" b="0" baseline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355558" y="-444354"/>
              <a:ext cx="8635980" cy="374038"/>
              <a:chOff x="370533" y="-445196"/>
              <a:chExt cx="8635980" cy="374038"/>
            </a:xfrm>
          </p:grpSpPr>
          <p:sp>
            <p:nvSpPr>
              <p:cNvPr id="43" name="Linientext 13,95"/>
              <p:cNvSpPr txBox="1"/>
              <p:nvPr/>
            </p:nvSpPr>
            <p:spPr>
              <a:xfrm>
                <a:off x="424285" y="-432000"/>
                <a:ext cx="54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15,98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de-DE" sz="900" baseline="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0,95 cm</a:t>
                </a:r>
                <a:endParaRPr lang="de-DE" sz="9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44" name="Hilfslinie 13,95"/>
              <p:cNvCxnSpPr/>
              <p:nvPr/>
            </p:nvCxnSpPr>
            <p:spPr>
              <a:xfrm flipV="1">
                <a:off x="370533" y="-431158"/>
                <a:ext cx="0" cy="360000"/>
              </a:xfrm>
              <a:prstGeom prst="line">
                <a:avLst/>
              </a:prstGeom>
              <a:ln w="0" cap="sq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Linientext 12,10"/>
              <p:cNvSpPr txBox="1"/>
              <p:nvPr/>
            </p:nvSpPr>
            <p:spPr>
              <a:xfrm>
                <a:off x="8408246" y="-432000"/>
                <a:ext cx="54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16,00</a:t>
                </a:r>
              </a:p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32,94 cm</a:t>
                </a:r>
                <a:endParaRPr lang="de-DE" sz="9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48" name="Hilfslinie 12,10"/>
              <p:cNvCxnSpPr/>
              <p:nvPr userDrawn="1"/>
            </p:nvCxnSpPr>
            <p:spPr>
              <a:xfrm flipV="1">
                <a:off x="7927833" y="-445196"/>
                <a:ext cx="0" cy="360000"/>
              </a:xfrm>
              <a:prstGeom prst="line">
                <a:avLst/>
              </a:prstGeom>
              <a:ln w="0" cap="sq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Linientext 12,10"/>
              <p:cNvSpPr txBox="1"/>
              <p:nvPr userDrawn="1"/>
            </p:nvSpPr>
            <p:spPr>
              <a:xfrm>
                <a:off x="7338893" y="-445196"/>
                <a:ext cx="54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12,0</a:t>
                </a:r>
              </a:p>
              <a:p>
                <a:pPr algn="r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cm 28,94</a:t>
                </a:r>
              </a:p>
            </p:txBody>
          </p:sp>
          <p:cxnSp>
            <p:nvCxnSpPr>
              <p:cNvPr id="50" name="Hilfslinie 12,10"/>
              <p:cNvCxnSpPr/>
              <p:nvPr userDrawn="1"/>
            </p:nvCxnSpPr>
            <p:spPr>
              <a:xfrm flipV="1">
                <a:off x="9006513" y="-431158"/>
                <a:ext cx="0" cy="360000"/>
              </a:xfrm>
              <a:prstGeom prst="line">
                <a:avLst/>
              </a:prstGeom>
              <a:ln w="0" cap="sq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/>
            <p:cNvGrpSpPr/>
            <p:nvPr/>
          </p:nvGrpSpPr>
          <p:grpSpPr>
            <a:xfrm>
              <a:off x="-487727" y="1451917"/>
              <a:ext cx="585887" cy="4992397"/>
              <a:chOff x="1047447" y="2469116"/>
              <a:chExt cx="585887" cy="3587264"/>
            </a:xfrm>
          </p:grpSpPr>
          <p:cxnSp>
            <p:nvCxnSpPr>
              <p:cNvPr id="39" name="Hilfslinie 06,20"/>
              <p:cNvCxnSpPr/>
              <p:nvPr userDrawn="1"/>
            </p:nvCxnSpPr>
            <p:spPr>
              <a:xfrm>
                <a:off x="1047447" y="6056380"/>
                <a:ext cx="468000" cy="0"/>
              </a:xfrm>
              <a:prstGeom prst="line">
                <a:avLst/>
              </a:prstGeom>
              <a:ln w="0" cap="sq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inientext 06,20"/>
              <p:cNvSpPr txBox="1"/>
              <p:nvPr userDrawn="1"/>
            </p:nvSpPr>
            <p:spPr>
              <a:xfrm>
                <a:off x="1060055" y="5674803"/>
                <a:ext cx="573279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+mj-lt"/>
                  </a:rPr>
                  <a:t>8,35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+mj-lt"/>
                  </a:rPr>
                  <a:t>17,90 cm</a:t>
                </a:r>
              </a:p>
            </p:txBody>
          </p:sp>
          <p:sp>
            <p:nvSpPr>
              <p:cNvPr id="41" name="Linientext 05,60"/>
              <p:cNvSpPr txBox="1"/>
              <p:nvPr userDrawn="1"/>
            </p:nvSpPr>
            <p:spPr>
              <a:xfrm>
                <a:off x="1069581" y="2555720"/>
                <a:ext cx="52775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+mj-lt"/>
                  </a:rPr>
                  <a:t>5,50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de-DE" sz="900" dirty="0" smtClean="0">
                    <a:solidFill>
                      <a:schemeClr val="tx1"/>
                    </a:solidFill>
                    <a:latin typeface="+mj-lt"/>
                  </a:rPr>
                  <a:t>4,03</a:t>
                </a:r>
                <a:r>
                  <a:rPr lang="de-DE" sz="900" baseline="0" dirty="0" smtClean="0">
                    <a:solidFill>
                      <a:schemeClr val="tx1"/>
                    </a:solidFill>
                    <a:latin typeface="+mj-lt"/>
                  </a:rPr>
                  <a:t> cm</a:t>
                </a:r>
                <a:endParaRPr lang="de-DE" sz="90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42" name="Hilfslinie 05,60"/>
              <p:cNvCxnSpPr/>
              <p:nvPr userDrawn="1"/>
            </p:nvCxnSpPr>
            <p:spPr>
              <a:xfrm>
                <a:off x="1060055" y="2469116"/>
                <a:ext cx="468000" cy="0"/>
              </a:xfrm>
              <a:prstGeom prst="line">
                <a:avLst/>
              </a:prstGeom>
              <a:ln w="0" cap="sq">
                <a:solidFill>
                  <a:schemeClr val="tx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Linientext 05,60"/>
            <p:cNvSpPr txBox="1"/>
            <p:nvPr userDrawn="1"/>
          </p:nvSpPr>
          <p:spPr>
            <a:xfrm>
              <a:off x="-429590" y="747075"/>
              <a:ext cx="527750" cy="320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900" dirty="0" smtClean="0">
                  <a:solidFill>
                    <a:schemeClr val="tx1"/>
                  </a:solidFill>
                  <a:latin typeface="+mj-lt"/>
                </a:rPr>
                <a:t>6,42</a:t>
              </a:r>
            </a:p>
            <a:p>
              <a:pPr algn="l">
                <a:lnSpc>
                  <a:spcPct val="100000"/>
                </a:lnSpc>
              </a:pPr>
              <a:r>
                <a:rPr lang="de-DE" sz="900" dirty="0" smtClean="0">
                  <a:solidFill>
                    <a:schemeClr val="tx1"/>
                  </a:solidFill>
                  <a:latin typeface="+mj-lt"/>
                </a:rPr>
                <a:t>3,06</a:t>
              </a:r>
              <a:r>
                <a:rPr lang="de-DE" sz="900" baseline="0" dirty="0" smtClean="0">
                  <a:solidFill>
                    <a:schemeClr val="tx1"/>
                  </a:solidFill>
                  <a:latin typeface="+mj-lt"/>
                </a:rPr>
                <a:t> cm</a:t>
              </a:r>
              <a:endParaRPr lang="de-DE" sz="900" dirty="0" smtClean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Hilfslinie 05,60"/>
            <p:cNvCxnSpPr/>
            <p:nvPr userDrawn="1"/>
          </p:nvCxnSpPr>
          <p:spPr>
            <a:xfrm>
              <a:off x="-462219" y="1100760"/>
              <a:ext cx="468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gieanweisung // Allgemein"/>
            <p:cNvSpPr txBox="1"/>
            <p:nvPr userDrawn="1"/>
          </p:nvSpPr>
          <p:spPr>
            <a:xfrm rot="10800000" flipH="1" flipV="1">
              <a:off x="2929475" y="-378817"/>
              <a:ext cx="2892435" cy="36373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Hilfslinien anzeigen im Menu über 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Ansicht // Anzeigen // Haken bei Führungslinien/</a:t>
              </a:r>
              <a:endParaRPr lang="de-DE" sz="900" b="0" baseline="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6" name="Grafik 25"/>
          <p:cNvPicPr/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0582" y="342000"/>
            <a:ext cx="1226456" cy="7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964" r:id="rId2"/>
    <p:sldLayoutId id="2147483847" r:id="rId3"/>
    <p:sldLayoutId id="2147483935" r:id="rId4"/>
    <p:sldLayoutId id="2147483744" r:id="rId5"/>
    <p:sldLayoutId id="2147483956" r:id="rId6"/>
    <p:sldLayoutId id="2147483747" r:id="rId7"/>
    <p:sldLayoutId id="2147483749" r:id="rId8"/>
    <p:sldLayoutId id="2147483750" r:id="rId9"/>
    <p:sldLayoutId id="2147483751" r:id="rId10"/>
    <p:sldLayoutId id="2147483753" r:id="rId11"/>
    <p:sldLayoutId id="2147483752" r:id="rId12"/>
    <p:sldLayoutId id="2147484087" r:id="rId13"/>
    <p:sldLayoutId id="2147484088" r:id="rId14"/>
    <p:sldLayoutId id="2147483756" r:id="rId15"/>
    <p:sldLayoutId id="2147483778" r:id="rId16"/>
    <p:sldLayoutId id="2147483777" r:id="rId17"/>
    <p:sldLayoutId id="2147483757" r:id="rId18"/>
    <p:sldLayoutId id="2147483758" r:id="rId19"/>
    <p:sldLayoutId id="2147483918" r:id="rId20"/>
    <p:sldLayoutId id="2147483759" r:id="rId21"/>
    <p:sldLayoutId id="2147484074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67" r:id="rId28"/>
    <p:sldLayoutId id="2147483768" r:id="rId29"/>
    <p:sldLayoutId id="2147483770" r:id="rId30"/>
    <p:sldLayoutId id="2147483769" r:id="rId31"/>
    <p:sldLayoutId id="2147484014" r:id="rId32"/>
    <p:sldLayoutId id="2147484015" r:id="rId33"/>
    <p:sldLayoutId id="2147484016" r:id="rId34"/>
    <p:sldLayoutId id="2147483953" r:id="rId35"/>
    <p:sldLayoutId id="2147483957" r:id="rId36"/>
    <p:sldLayoutId id="2147483965" r:id="rId37"/>
    <p:sldLayoutId id="2147483966" r:id="rId38"/>
    <p:sldLayoutId id="2147483955" r:id="rId39"/>
    <p:sldLayoutId id="2147483967" r:id="rId40"/>
    <p:sldLayoutId id="2147483946" r:id="rId41"/>
    <p:sldLayoutId id="2147484019" r:id="rId42"/>
    <p:sldLayoutId id="2147483959" r:id="rId43"/>
    <p:sldLayoutId id="2147483958" r:id="rId44"/>
    <p:sldLayoutId id="2147483948" r:id="rId45"/>
    <p:sldLayoutId id="2147484079" r:id="rId46"/>
    <p:sldLayoutId id="2147483960" r:id="rId47"/>
    <p:sldLayoutId id="2147484020" r:id="rId48"/>
    <p:sldLayoutId id="2147484021" r:id="rId49"/>
    <p:sldLayoutId id="2147483748" r:id="rId50"/>
    <p:sldLayoutId id="2147484082" r:id="rId5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None/>
        <a:defRPr lang="de-DE" sz="1600" b="1" kern="1200" dirty="0" smtClean="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None/>
        <a:defRPr lang="de-DE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25" userDrawn="1">
          <p15:clr>
            <a:srgbClr val="F26B43"/>
          </p15:clr>
        </p15:guide>
        <p15:guide id="2" orient="horz" pos="701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orient="horz" pos="130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4059" userDrawn="1">
          <p15:clr>
            <a:srgbClr val="F26B43"/>
          </p15:clr>
        </p15:guide>
        <p15:guide id="7" pos="3953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pos="65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Jeder zweite Bierkonsument hat Erfahrung mit </a:t>
            </a:r>
            <a:r>
              <a:rPr lang="de-DE" dirty="0" err="1" smtClean="0"/>
              <a:t>Craft</a:t>
            </a:r>
            <a:r>
              <a:rPr lang="de-DE" dirty="0" smtClean="0"/>
              <a:t> Bier</a:t>
            </a:r>
            <a:br>
              <a:rPr lang="de-DE" dirty="0" smtClean="0"/>
            </a:br>
            <a:endParaRPr lang="de-DE" sz="14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" y="5506653"/>
            <a:ext cx="6804250" cy="533134"/>
          </a:xfrm>
        </p:spPr>
        <p:txBody>
          <a:bodyPr/>
          <a:lstStyle/>
          <a:p>
            <a:r>
              <a:rPr lang="de-DE" sz="1200" dirty="0"/>
              <a:t>Aktuelle </a:t>
            </a:r>
            <a:r>
              <a:rPr lang="de-DE" sz="1200" dirty="0" smtClean="0"/>
              <a:t>Marktforschungsergebnisse </a:t>
            </a:r>
            <a:r>
              <a:rPr lang="de-DE" sz="1200" dirty="0"/>
              <a:t>zur </a:t>
            </a:r>
            <a:r>
              <a:rPr lang="de-DE" sz="1200" dirty="0" smtClean="0"/>
              <a:t>Akzeptanz von </a:t>
            </a:r>
            <a:r>
              <a:rPr lang="de-DE" sz="1200" dirty="0" err="1"/>
              <a:t>Craft</a:t>
            </a:r>
            <a:r>
              <a:rPr lang="de-DE" sz="1200" dirty="0"/>
              <a:t> </a:t>
            </a:r>
            <a:r>
              <a:rPr lang="de-DE" sz="1200" dirty="0" smtClean="0"/>
              <a:t>Bier </a:t>
            </a:r>
            <a:r>
              <a:rPr lang="de-DE" sz="1200" dirty="0"/>
              <a:t>in </a:t>
            </a:r>
            <a:r>
              <a:rPr lang="de-DE" sz="1200" dirty="0" smtClean="0"/>
              <a:t>Deutschland; </a:t>
            </a:r>
          </a:p>
          <a:p>
            <a:r>
              <a:rPr lang="de-DE" sz="1200" dirty="0" smtClean="0"/>
              <a:t>Messe München, Juli 2017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117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Gute Wachstumsperspektiven für </a:t>
            </a:r>
            <a:r>
              <a:rPr lang="de-DE" dirty="0" err="1" smtClean="0"/>
              <a:t>Craft</a:t>
            </a:r>
            <a:r>
              <a:rPr lang="de-DE" dirty="0" smtClean="0"/>
              <a:t> Bier in Deutschland: </a:t>
            </a:r>
            <a:br>
              <a:rPr lang="de-DE" dirty="0" smtClean="0"/>
            </a:br>
            <a:r>
              <a:rPr lang="de-DE" dirty="0" smtClean="0"/>
              <a:t>je etwa 98 Prozent der </a:t>
            </a:r>
            <a:r>
              <a:rPr lang="de-DE" dirty="0" err="1" smtClean="0"/>
              <a:t>Craft</a:t>
            </a:r>
            <a:r>
              <a:rPr lang="de-DE" dirty="0" smtClean="0"/>
              <a:t> Bier-Erfahrenen würden es Freuden &amp; Bekannten weiterempfehlen bzw. wollen es wieder kaufen!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5535335" cy="330029"/>
          </a:xfrm>
        </p:spPr>
        <p:txBody>
          <a:bodyPr/>
          <a:lstStyle/>
          <a:p>
            <a:pPr algn="ctr"/>
            <a:r>
              <a:rPr lang="de-DE" sz="1600" dirty="0" smtClean="0"/>
              <a:t>Weiterempfehlungsbereitschaft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dirty="0"/>
          </a:p>
        </p:txBody>
      </p:sp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344921"/>
            <a:ext cx="11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Fragen: </a:t>
            </a:r>
            <a:r>
              <a:rPr lang="de-DE" altLang="de-DE" sz="900" b="0" dirty="0"/>
              <a:t>"Wie wahrscheinlich ist es, dass Sie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Freunden und Bekannten weiterempfehlen?/ dass Sie zukünftig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kaufen werden, wenn auch nur unregelmäßig</a:t>
            </a:r>
            <a:r>
              <a:rPr lang="de-DE" altLang="de-DE" sz="900" b="0" dirty="0" smtClean="0"/>
              <a:t>?“, </a:t>
            </a:r>
            <a:r>
              <a:rPr lang="de-DE" altLang="de-DE" sz="900" b="0" dirty="0"/>
              <a:t/>
            </a:r>
            <a:br>
              <a:rPr lang="de-DE" altLang="de-DE" sz="900" b="0" dirty="0"/>
            </a:br>
            <a:r>
              <a:rPr lang="de-DE" altLang="de-DE" sz="900" b="0" dirty="0"/>
              <a:t>Basis: n=365 (bereits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getrunken</a:t>
            </a:r>
            <a:r>
              <a:rPr lang="de-DE" altLang="de-DE" sz="900" b="0" dirty="0" smtClean="0"/>
              <a:t>)</a:t>
            </a:r>
            <a:endParaRPr lang="de-DE" altLang="de-DE" sz="900" b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6260449" y="1458912"/>
            <a:ext cx="5535335" cy="330029"/>
          </a:xfrm>
        </p:spPr>
        <p:txBody>
          <a:bodyPr/>
          <a:lstStyle/>
          <a:p>
            <a:pPr algn="ctr"/>
            <a:r>
              <a:rPr lang="de-DE" sz="1600" dirty="0" smtClean="0"/>
              <a:t>Wiederkaufabsicht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dirty="0"/>
          </a:p>
        </p:txBody>
      </p:sp>
      <p:graphicFrame>
        <p:nvGraphicFramePr>
          <p:cNvPr id="14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1300523147"/>
              </p:ext>
            </p:extLst>
          </p:nvPr>
        </p:nvGraphicFramePr>
        <p:xfrm>
          <a:off x="342900" y="1895475"/>
          <a:ext cx="553374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786800" y="2398411"/>
            <a:ext cx="2534308" cy="32412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6"/>
                </a:solidFill>
              </a:rPr>
              <a:t>Sicher nicht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96465" y="3478409"/>
            <a:ext cx="2534308" cy="32412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2"/>
                </a:solidFill>
              </a:rPr>
              <a:t>Sicher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2561" y="5520040"/>
            <a:ext cx="16046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2"/>
                </a:solidFill>
              </a:rPr>
              <a:t>Wahrscheinich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2561" y="2909570"/>
            <a:ext cx="16046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3"/>
                </a:solidFill>
              </a:rPr>
              <a:t>Eventuell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20" name="Inhaltsplatzhalter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4945659"/>
              </p:ext>
            </p:extLst>
          </p:nvPr>
        </p:nvGraphicFramePr>
        <p:xfrm>
          <a:off x="6262036" y="1895475"/>
          <a:ext cx="553374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7705936" y="2398411"/>
            <a:ext cx="2534308" cy="32412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6"/>
                </a:solidFill>
              </a:rPr>
              <a:t>Sicher nicht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89777" y="5411325"/>
            <a:ext cx="16046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2"/>
                </a:solidFill>
              </a:rPr>
              <a:t>Wahrscheinich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611697" y="2909570"/>
            <a:ext cx="16046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3"/>
                </a:solidFill>
              </a:rPr>
              <a:t>Eventuell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417175" y="3478409"/>
            <a:ext cx="2534308" cy="32412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2"/>
                </a:solidFill>
              </a:rPr>
              <a:t>Sicher</a:t>
            </a:r>
            <a:endParaRPr lang="de-DE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Preis-/ Leistungsverhältnis ist aus Sicht von 42,5% der Konsumenten mindestens genau so gut wie bei herkömmlichen Bieren!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Bewertung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 im Vergleich zu herkömmlichen Bieren </a:t>
            </a:r>
            <a:r>
              <a:rPr lang="de-DE" sz="1600" b="0" dirty="0" smtClean="0"/>
              <a:t>(nach </a:t>
            </a:r>
            <a:r>
              <a:rPr lang="de-DE" sz="1600" b="0" dirty="0" err="1" smtClean="0"/>
              <a:t>Craft</a:t>
            </a:r>
            <a:r>
              <a:rPr lang="de-DE" sz="1600" b="0" dirty="0" smtClean="0"/>
              <a:t> Bier-Konsum)</a:t>
            </a:r>
            <a:endParaRPr lang="de-DE" sz="1600" b="0" dirty="0"/>
          </a:p>
        </p:txBody>
      </p:sp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475324"/>
            <a:ext cx="116576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Frage: </a:t>
            </a:r>
            <a:r>
              <a:rPr lang="de-DE" altLang="de-DE" sz="900" b="0" dirty="0"/>
              <a:t>"In welchen der folgenden Kriterien empfinden Sie herkömmliches Bier als besser, in welchen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</a:t>
            </a:r>
            <a:r>
              <a:rPr lang="de-DE" altLang="de-DE" sz="900" b="0" dirty="0" smtClean="0"/>
              <a:t>?“, Basis</a:t>
            </a:r>
            <a:r>
              <a:rPr lang="de-DE" altLang="de-DE" sz="900" b="0" dirty="0"/>
              <a:t>: n=365 (bereits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getrunken)</a:t>
            </a:r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616622225"/>
              </p:ext>
            </p:extLst>
          </p:nvPr>
        </p:nvGraphicFramePr>
        <p:xfrm>
          <a:off x="342900" y="1824038"/>
          <a:ext cx="1151413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lipse 6"/>
          <p:cNvSpPr/>
          <p:nvPr/>
        </p:nvSpPr>
        <p:spPr>
          <a:xfrm>
            <a:off x="3561806" y="5355772"/>
            <a:ext cx="884255" cy="391886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275746" y="5355772"/>
            <a:ext cx="884255" cy="391886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39,2 Prozent sind sogar bereit, mehr als € 2,50 pro 0,33l-Flasche </a:t>
            </a:r>
            <a:br>
              <a:rPr lang="de-DE" dirty="0" smtClean="0"/>
            </a:br>
            <a:r>
              <a:rPr lang="de-DE" dirty="0" err="1" smtClean="0"/>
              <a:t>Craft</a:t>
            </a:r>
            <a:r>
              <a:rPr lang="de-DE" dirty="0" smtClean="0"/>
              <a:t> Bier zu zahlen.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Bewertung von Aussagen zur Entwicklung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b="0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4176522136"/>
              </p:ext>
            </p:extLst>
          </p:nvPr>
        </p:nvGraphicFramePr>
        <p:xfrm>
          <a:off x="342900" y="1824038"/>
          <a:ext cx="1151413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331201" y="6475324"/>
            <a:ext cx="116576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</a:t>
            </a:r>
            <a:r>
              <a:rPr lang="de-DE" altLang="de-DE" sz="900" b="0" dirty="0"/>
              <a:t>: "Welchen der folgenden Aussagen stimmen Sie zu</a:t>
            </a:r>
            <a:r>
              <a:rPr lang="de-DE" altLang="de-DE" sz="900" b="0" dirty="0" smtClean="0"/>
              <a:t>?“, Basis</a:t>
            </a:r>
            <a:r>
              <a:rPr lang="de-DE" altLang="de-DE" sz="900" b="0" dirty="0"/>
              <a:t>: </a:t>
            </a:r>
            <a:r>
              <a:rPr lang="de-DE" altLang="de-DE" sz="900" b="0" dirty="0" smtClean="0"/>
              <a:t>n=382 </a:t>
            </a:r>
            <a:r>
              <a:rPr lang="de-DE" altLang="de-DE" sz="900" b="0" dirty="0"/>
              <a:t>(bereits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</a:t>
            </a:r>
            <a:r>
              <a:rPr lang="de-DE" altLang="de-DE" sz="900" b="0" dirty="0" smtClean="0"/>
              <a:t>getrunken oder gut zu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 informiert)</a:t>
            </a:r>
            <a:endParaRPr lang="de-DE" altLang="de-DE" sz="900" b="0" dirty="0"/>
          </a:p>
        </p:txBody>
      </p:sp>
      <p:sp>
        <p:nvSpPr>
          <p:cNvPr id="8" name="Ellipse 7"/>
          <p:cNvSpPr/>
          <p:nvPr/>
        </p:nvSpPr>
        <p:spPr>
          <a:xfrm>
            <a:off x="4711336" y="4032069"/>
            <a:ext cx="884255" cy="391886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3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Auch bei bisherigen Nicht-Konsumenten besteht hohes Interesse an </a:t>
            </a:r>
            <a:r>
              <a:rPr lang="de-DE" dirty="0" err="1" smtClean="0"/>
              <a:t>Craft</a:t>
            </a:r>
            <a:r>
              <a:rPr lang="de-DE" dirty="0" smtClean="0"/>
              <a:t> Bier: </a:t>
            </a:r>
            <a:br>
              <a:rPr lang="de-DE" dirty="0" smtClean="0"/>
            </a:br>
            <a:r>
              <a:rPr lang="de-DE" dirty="0" smtClean="0"/>
              <a:t>Nur etwa ein Drittel (36,6%) will es zukünftig sicher nicht testen!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Kaufinteresse bei bisherigen Nichtkonsumenten nach Vorstellung einer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Bier-Definition *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2382111391"/>
              </p:ext>
            </p:extLst>
          </p:nvPr>
        </p:nvGraphicFramePr>
        <p:xfrm>
          <a:off x="402932" y="1624256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471846"/>
            <a:ext cx="116576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</a:t>
            </a:r>
            <a:r>
              <a:rPr lang="de-DE" altLang="de-DE" sz="900" b="0" dirty="0"/>
              <a:t>: "Wie wahrscheinlich ist es, dass Sie zukünftig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kaufen werden, wenn auch nur unregelmäßig</a:t>
            </a:r>
            <a:r>
              <a:rPr lang="de-DE" altLang="de-DE" sz="900" b="0" dirty="0" smtClean="0"/>
              <a:t>?“; Basis: n=636 (bisherige Nicht-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Bier-Konsumenten)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06624" y="3443235"/>
            <a:ext cx="230374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6"/>
                </a:solidFill>
              </a:rPr>
              <a:t>Sicher nicht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86330" y="5328034"/>
            <a:ext cx="320656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3"/>
                </a:solidFill>
              </a:rPr>
              <a:t>Eventuell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54112" y="2848125"/>
            <a:ext cx="310325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tx2"/>
                </a:solidFill>
              </a:rPr>
              <a:t>Wahrscheinlich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57216" y="2068455"/>
            <a:ext cx="1506099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2"/>
                </a:solidFill>
              </a:rPr>
              <a:t>Sicher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39794" y="5118558"/>
            <a:ext cx="2616846" cy="10883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4"/>
                </a:solidFill>
              </a:rPr>
              <a:t>* Definition im Interview folgte typischen </a:t>
            </a:r>
            <a:r>
              <a:rPr lang="de-DE" sz="1100" dirty="0" err="1" smtClean="0">
                <a:solidFill>
                  <a:schemeClr val="accent4"/>
                </a:solidFill>
              </a:rPr>
              <a:t>Craft</a:t>
            </a:r>
            <a:r>
              <a:rPr lang="de-DE" sz="1100" dirty="0" smtClean="0">
                <a:solidFill>
                  <a:schemeClr val="accent4"/>
                </a:solidFill>
              </a:rPr>
              <a:t> Bier-Kriterien: „</a:t>
            </a:r>
            <a:r>
              <a:rPr lang="de-DE" sz="1100" dirty="0" smtClean="0"/>
              <a:t>Handwerklich </a:t>
            </a:r>
            <a:r>
              <a:rPr lang="de-DE" sz="1100" dirty="0"/>
              <a:t>gebraute </a:t>
            </a:r>
            <a:r>
              <a:rPr lang="de-DE" sz="1100" dirty="0" smtClean="0"/>
              <a:t>Bierspezialitäten, </a:t>
            </a:r>
            <a:r>
              <a:rPr lang="de-DE" sz="1100" dirty="0"/>
              <a:t>die durch inhabergeführte Kleinstbrauereien in vielfältigen Sorten und kleinen Produktionsmengen zubereitet </a:t>
            </a:r>
            <a:r>
              <a:rPr lang="de-DE" sz="1100" dirty="0" smtClean="0"/>
              <a:t>werden.</a:t>
            </a:r>
            <a:r>
              <a:rPr lang="de-DE" sz="1100" dirty="0" smtClean="0">
                <a:solidFill>
                  <a:schemeClr val="accent4"/>
                </a:solidFill>
              </a:rPr>
              <a:t>“</a:t>
            </a:r>
            <a:endParaRPr lang="de-DE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</a:t>
            </a:r>
            <a:br>
              <a:rPr lang="de-DE" dirty="0" smtClean="0"/>
            </a:br>
            <a:r>
              <a:rPr lang="de-DE" dirty="0" smtClean="0"/>
              <a:t>Studiendesign und Erhebungsmethode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73238"/>
              </p:ext>
            </p:extLst>
          </p:nvPr>
        </p:nvGraphicFramePr>
        <p:xfrm>
          <a:off x="342900" y="1642774"/>
          <a:ext cx="11513740" cy="477544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44140"/>
                <a:gridCol w="8869600"/>
              </a:tblGrid>
              <a:tr h="1316613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Zielsetzung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Ermittlung der Marktakzeptanz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von </a:t>
                      </a:r>
                      <a:r>
                        <a:rPr lang="de-DE" sz="1400" baseline="0" dirty="0" err="1" smtClean="0">
                          <a:solidFill>
                            <a:schemeClr val="bg2"/>
                          </a:solidFill>
                        </a:rPr>
                        <a:t>Craft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Bier in Deutschland, dabei insbesondere: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Informationsstand der Verbraucher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Assoziationen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mit </a:t>
                      </a:r>
                      <a:r>
                        <a:rPr lang="de-DE" sz="1400" baseline="0" dirty="0" err="1" smtClean="0">
                          <a:solidFill>
                            <a:schemeClr val="bg2"/>
                          </a:solidFill>
                        </a:rPr>
                        <a:t>Craft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Bier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err="1" smtClean="0">
                          <a:solidFill>
                            <a:schemeClr val="bg2"/>
                          </a:solidFill>
                        </a:rPr>
                        <a:t>Craft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Bier-Konsum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Zufriedenheit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mit und Bewertung von </a:t>
                      </a:r>
                      <a:r>
                        <a:rPr lang="de-DE" sz="1400" baseline="0" dirty="0" err="1" smtClean="0">
                          <a:solidFill>
                            <a:schemeClr val="bg2"/>
                          </a:solidFill>
                        </a:rPr>
                        <a:t>Craft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Bier im Vergleich zu herkömmlichen Bieren</a:t>
                      </a:r>
                    </a:p>
                  </a:txBody>
                  <a:tcPr anchor="ctr"/>
                </a:tc>
              </a:tr>
              <a:tr h="907386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Erhebungsmethode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Befragung von n=1.001 deutschen Bundesbürgern ab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18 Jahren </a:t>
                      </a: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via Online-Panel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Repräsentative Stichprobenverteilung nach Altersgruppen und Geschlecht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Zufällige Auswahl der Zielpersonen unabhängig von Bierkonsum, </a:t>
                      </a:r>
                      <a:r>
                        <a:rPr lang="de-DE" sz="1400" baseline="0" dirty="0" err="1" smtClean="0">
                          <a:solidFill>
                            <a:schemeClr val="bg2"/>
                          </a:solidFill>
                        </a:rPr>
                        <a:t>Craft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Bier-Bekanntheit o.ä.</a:t>
                      </a:r>
                    </a:p>
                  </a:txBody>
                  <a:tcPr anchor="ctr"/>
                </a:tc>
              </a:tr>
              <a:tr h="85048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Interviewdauer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 </a:t>
                      </a:r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de-DE" sz="1400" baseline="0" dirty="0" smtClean="0">
                          <a:solidFill>
                            <a:schemeClr val="bg2"/>
                          </a:solidFill>
                        </a:rPr>
                        <a:t> Minuten</a:t>
                      </a:r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85048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Erhebungszeitraum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22.06. – 05.07.2017</a:t>
                      </a:r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85048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Studienverantwortung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2"/>
                          </a:solidFill>
                        </a:rPr>
                        <a:t>Messe München GmbH (Abteilung: ZB US Market Research)</a:t>
                      </a:r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Einer von sechs Deutschen fühlt sich gut zu </a:t>
            </a:r>
            <a:r>
              <a:rPr lang="de-DE" dirty="0" err="1" smtClean="0"/>
              <a:t>Craft</a:t>
            </a:r>
            <a:r>
              <a:rPr lang="de-DE" dirty="0" smtClean="0"/>
              <a:t> Bier informiert – </a:t>
            </a:r>
            <a:br>
              <a:rPr lang="de-DE" dirty="0" smtClean="0"/>
            </a:br>
            <a:r>
              <a:rPr lang="de-DE" dirty="0" smtClean="0"/>
              <a:t>jeder zweite Deutsche hat schon einmal von </a:t>
            </a:r>
            <a:r>
              <a:rPr lang="de-DE" dirty="0" err="1" smtClean="0"/>
              <a:t>Craft</a:t>
            </a:r>
            <a:r>
              <a:rPr lang="de-DE" dirty="0" smtClean="0"/>
              <a:t> Bier gehört.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Informationsstand zu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4138834002"/>
              </p:ext>
            </p:extLst>
          </p:nvPr>
        </p:nvGraphicFramePr>
        <p:xfrm>
          <a:off x="342900" y="1895475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344921"/>
            <a:ext cx="11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Fragen: „Haben </a:t>
            </a:r>
            <a:r>
              <a:rPr lang="de-DE" altLang="de-DE" sz="900" b="0" dirty="0"/>
              <a:t>Sie schon einmal </a:t>
            </a:r>
            <a:r>
              <a:rPr lang="de-DE" altLang="de-DE" sz="900" b="0" dirty="0" smtClean="0"/>
              <a:t>von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 gehört</a:t>
            </a:r>
            <a:r>
              <a:rPr lang="de-DE" altLang="de-DE" sz="900" b="0" dirty="0"/>
              <a:t>, wenn auch nur dem Namen nach?“, „ </a:t>
            </a:r>
            <a:r>
              <a:rPr lang="de-DE" altLang="de-DE" sz="900" b="0" dirty="0" smtClean="0"/>
              <a:t>Fühlen Sie sich zu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 so </a:t>
            </a:r>
            <a:r>
              <a:rPr lang="de-DE" altLang="de-DE" sz="900" b="0" dirty="0"/>
              <a:t>gut informiert, dass Sie Freunden die Besonderheiten dieser Getränke erklären könnten</a:t>
            </a:r>
            <a:r>
              <a:rPr lang="de-DE" altLang="de-DE" sz="900" b="0" dirty="0" smtClean="0"/>
              <a:t>?“; </a:t>
            </a:r>
            <a:br>
              <a:rPr lang="de-DE" altLang="de-DE" sz="900" b="0" dirty="0" smtClean="0"/>
            </a:br>
            <a:r>
              <a:rPr lang="de-DE" altLang="de-DE" sz="900" b="0" dirty="0" smtClean="0"/>
              <a:t>Basis: n=1.001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7834" y="4780199"/>
            <a:ext cx="2303742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err="1" smtClean="0">
                <a:solidFill>
                  <a:schemeClr val="accent1"/>
                </a:solidFill>
              </a:rPr>
              <a:t>Craft</a:t>
            </a:r>
            <a:r>
              <a:rPr lang="de-DE" sz="1600" b="1" dirty="0" smtClean="0">
                <a:solidFill>
                  <a:schemeClr val="accent1"/>
                </a:solidFill>
              </a:rPr>
              <a:t> Bier nur dem Namen nach bekannt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826422" y="2272903"/>
            <a:ext cx="3206566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2"/>
                </a:solidFill>
              </a:rPr>
              <a:t>Fühle mich gut zu </a:t>
            </a:r>
            <a:r>
              <a:rPr lang="de-DE" sz="1600" b="1" dirty="0" err="1" smtClean="0">
                <a:solidFill>
                  <a:schemeClr val="accent2"/>
                </a:solidFill>
              </a:rPr>
              <a:t>Craft</a:t>
            </a:r>
            <a:r>
              <a:rPr lang="de-DE" sz="1600" b="1" dirty="0" smtClean="0">
                <a:solidFill>
                  <a:schemeClr val="accent2"/>
                </a:solidFill>
              </a:rPr>
              <a:t> Bier informiert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271" y="4053822"/>
            <a:ext cx="2013996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6"/>
                </a:solidFill>
              </a:rPr>
              <a:t>Noch nicht von </a:t>
            </a:r>
            <a:r>
              <a:rPr lang="de-DE" sz="1600" b="1" dirty="0" err="1" smtClean="0">
                <a:solidFill>
                  <a:schemeClr val="accent6"/>
                </a:solidFill>
              </a:rPr>
              <a:t>Craft</a:t>
            </a:r>
            <a:r>
              <a:rPr lang="de-DE" sz="1600" b="1" dirty="0" smtClean="0">
                <a:solidFill>
                  <a:schemeClr val="accent6"/>
                </a:solidFill>
              </a:rPr>
              <a:t> Bier gehört</a:t>
            </a:r>
            <a:endParaRPr lang="de-DE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</a:t>
            </a:r>
            <a:r>
              <a:rPr lang="de-DE" dirty="0" err="1" smtClean="0"/>
              <a:t>Craft</a:t>
            </a:r>
            <a:r>
              <a:rPr lang="de-DE" dirty="0" smtClean="0"/>
              <a:t> Bier wird v.a. außergewöhnlicher Geschmack verbunden, der durch Kleinstbrauereien in Handarbeit hergestellt wird – Unsicherheit bzgl. Reinheit und Qualität ist kaum ein Thema.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Assoziationen mit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</p:nvPr>
        </p:nvGraphicFramePr>
        <p:xfrm>
          <a:off x="342900" y="1895475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0" y="6474345"/>
            <a:ext cx="60144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/>
              <a:t>Frage: " Was verbinden Sie mit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</a:t>
            </a:r>
            <a:r>
              <a:rPr lang="de-DE" altLang="de-DE" sz="900" b="0" dirty="0" smtClean="0"/>
              <a:t>Bier?“; Basis: n=488 (bereits von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 gehört); Mehrfachnennungen möglich</a:t>
            </a:r>
          </a:p>
        </p:txBody>
      </p:sp>
    </p:spTree>
    <p:extLst>
      <p:ext uri="{BB962C8B-B14F-4D97-AF65-F5344CB8AC3E}">
        <p14:creationId xmlns:p14="http://schemas.microsoft.com/office/powerpoint/2010/main" val="28269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36,5% der Deutschen haben nach Vorstellung einer entsprechenden Definition bereits mindestens ein Mal </a:t>
            </a:r>
            <a:r>
              <a:rPr lang="de-DE" dirty="0" err="1" smtClean="0"/>
              <a:t>Craft</a:t>
            </a:r>
            <a:r>
              <a:rPr lang="de-DE" dirty="0" smtClean="0"/>
              <a:t> Bier getrunken.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Konsum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 nach Vorstellung einer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Bier-Definition *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4267467278"/>
              </p:ext>
            </p:extLst>
          </p:nvPr>
        </p:nvGraphicFramePr>
        <p:xfrm>
          <a:off x="402932" y="1788941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458903"/>
            <a:ext cx="116576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Frage: "Haben </a:t>
            </a:r>
            <a:r>
              <a:rPr lang="de-DE" altLang="de-DE" sz="900" b="0" dirty="0"/>
              <a:t>Sie schon einmal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getrunken</a:t>
            </a:r>
            <a:r>
              <a:rPr lang="de-DE" altLang="de-DE" sz="900" b="0" dirty="0" smtClean="0"/>
              <a:t>?“, Basis: n=1.001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99831" y="4167382"/>
            <a:ext cx="230374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6"/>
                </a:solidFill>
              </a:rPr>
              <a:t>Nein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76797" y="3178967"/>
            <a:ext cx="566698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tx2"/>
                </a:solidFill>
              </a:rPr>
              <a:t>Ja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239794" y="1939771"/>
            <a:ext cx="2616846" cy="10883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4"/>
                </a:solidFill>
              </a:rPr>
              <a:t>* Definition im Interview folgte typischen </a:t>
            </a:r>
            <a:r>
              <a:rPr lang="de-DE" sz="1100" dirty="0" err="1" smtClean="0">
                <a:solidFill>
                  <a:schemeClr val="accent4"/>
                </a:solidFill>
              </a:rPr>
              <a:t>Craft</a:t>
            </a:r>
            <a:r>
              <a:rPr lang="de-DE" sz="1100" dirty="0" smtClean="0">
                <a:solidFill>
                  <a:schemeClr val="accent4"/>
                </a:solidFill>
              </a:rPr>
              <a:t> Bier-Kriterien: „</a:t>
            </a:r>
            <a:r>
              <a:rPr lang="de-DE" sz="1100" i="1" dirty="0" smtClean="0"/>
              <a:t>Handwerklich </a:t>
            </a:r>
            <a:r>
              <a:rPr lang="de-DE" sz="1100" i="1" dirty="0"/>
              <a:t>gebraute </a:t>
            </a:r>
            <a:r>
              <a:rPr lang="de-DE" sz="1100" i="1" dirty="0" smtClean="0"/>
              <a:t>Bierspezialitäten, </a:t>
            </a:r>
            <a:r>
              <a:rPr lang="de-DE" sz="1100" i="1" dirty="0"/>
              <a:t>die durch inhabergeführte Kleinstbrauereien in vielfältigen Sorten und kleinen Produktionsmengen zubereitet </a:t>
            </a:r>
            <a:r>
              <a:rPr lang="de-DE" sz="1100" i="1" dirty="0" smtClean="0"/>
              <a:t>werden</a:t>
            </a:r>
            <a:r>
              <a:rPr lang="de-DE" sz="1100" dirty="0" smtClean="0"/>
              <a:t>.</a:t>
            </a:r>
            <a:r>
              <a:rPr lang="de-DE" sz="1100" dirty="0" smtClean="0">
                <a:solidFill>
                  <a:schemeClr val="accent4"/>
                </a:solidFill>
              </a:rPr>
              <a:t>“</a:t>
            </a:r>
            <a:endParaRPr lang="de-DE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 den deutschen Biertrinkern hat bereits jeder Zweite mindestens ein Mal </a:t>
            </a:r>
            <a:br>
              <a:rPr lang="de-DE" dirty="0" smtClean="0"/>
            </a:br>
            <a:r>
              <a:rPr lang="de-DE" dirty="0" err="1" smtClean="0"/>
              <a:t>Craft</a:t>
            </a:r>
            <a:r>
              <a:rPr lang="de-DE" dirty="0" smtClean="0"/>
              <a:t> Bier getrunken (49,0%).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err="1" smtClean="0"/>
              <a:t>Craft</a:t>
            </a:r>
            <a:r>
              <a:rPr lang="de-DE" sz="1600" dirty="0" smtClean="0"/>
              <a:t> Bier-Konsum – nach Teilgruppen (1/2)</a:t>
            </a:r>
          </a:p>
        </p:txBody>
      </p:sp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458903"/>
            <a:ext cx="116576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Frage: "Haben </a:t>
            </a:r>
            <a:r>
              <a:rPr lang="de-DE" altLang="de-DE" sz="900" b="0" dirty="0"/>
              <a:t>Sie schon einmal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getrunken</a:t>
            </a:r>
            <a:r>
              <a:rPr lang="de-DE" altLang="de-DE" sz="900" b="0" dirty="0" smtClean="0"/>
              <a:t>?“, Gesamt-Basis: n=1.001; in den Teilgruppen an </a:t>
            </a:r>
            <a:r>
              <a:rPr lang="de-DE" altLang="de-DE" sz="900" b="0" dirty="0"/>
              <a:t>G</a:t>
            </a:r>
            <a:r>
              <a:rPr lang="de-DE" altLang="de-DE" sz="900" b="0" dirty="0" smtClean="0"/>
              <a:t>esamt fehlende Interviews: </a:t>
            </a:r>
            <a:r>
              <a:rPr lang="de-DE" altLang="de-DE" sz="900" b="0" dirty="0" err="1" smtClean="0"/>
              <a:t>k.A</a:t>
            </a:r>
            <a:r>
              <a:rPr lang="de-DE" altLang="de-DE" sz="900" b="0" dirty="0" smtClean="0"/>
              <a:t>. zum allg. Bierkonsum (n=6)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398950369"/>
              </p:ext>
            </p:extLst>
          </p:nvPr>
        </p:nvGraphicFramePr>
        <p:xfrm>
          <a:off x="1680754" y="2307772"/>
          <a:ext cx="8647612" cy="3282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1903"/>
                <a:gridCol w="2161903"/>
                <a:gridCol w="2161903"/>
                <a:gridCol w="2161903"/>
              </a:tblGrid>
              <a:tr h="10942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„Schon einmal </a:t>
                      </a:r>
                      <a:r>
                        <a:rPr lang="de-DE" sz="1400" dirty="0" err="1" smtClean="0"/>
                        <a:t>Craft</a:t>
                      </a:r>
                      <a:r>
                        <a:rPr lang="de-DE" sz="1400" dirty="0" smtClean="0"/>
                        <a:t> Bier nach dieser Definition getrunken?“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Gesamt</a:t>
                      </a:r>
                      <a:r>
                        <a:rPr lang="de-DE" sz="1400" baseline="0" dirty="0" smtClean="0"/>
                        <a:t> </a:t>
                      </a:r>
                      <a:br>
                        <a:rPr lang="de-DE" sz="1400" baseline="0" dirty="0" smtClean="0"/>
                      </a:br>
                      <a:r>
                        <a:rPr lang="de-DE" sz="1100" b="0" baseline="0" dirty="0" smtClean="0"/>
                        <a:t>(n=1.001)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Bundesbürger, die </a:t>
                      </a:r>
                      <a:r>
                        <a:rPr lang="de-DE" sz="1200" b="1" u="sng" dirty="0" smtClean="0"/>
                        <a:t>mind. ein</a:t>
                      </a:r>
                      <a:r>
                        <a:rPr lang="de-DE" sz="1200" b="1" u="sng" baseline="0" dirty="0" smtClean="0"/>
                        <a:t> Mal pro Monat</a:t>
                      </a:r>
                      <a:r>
                        <a:rPr lang="de-DE" sz="1200" b="1" u="none" baseline="0" dirty="0" smtClean="0"/>
                        <a:t> </a:t>
                      </a:r>
                      <a:r>
                        <a:rPr lang="de-DE" sz="1200" b="1" baseline="0" dirty="0" smtClean="0"/>
                        <a:t>Bier (Pils, Lager, etc.) konsumieren</a:t>
                      </a:r>
                      <a:r>
                        <a:rPr lang="de-DE" sz="1200" b="0" dirty="0" smtClean="0"/>
                        <a:t/>
                      </a:r>
                      <a:br>
                        <a:rPr lang="de-DE" sz="1200" b="0" dirty="0" smtClean="0"/>
                      </a:br>
                      <a:r>
                        <a:rPr lang="de-DE" sz="1100" b="0" dirty="0" smtClean="0"/>
                        <a:t>(n=555)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Bundesbürger, die </a:t>
                      </a:r>
                      <a:r>
                        <a:rPr lang="de-DE" sz="1200" b="1" u="sng" dirty="0" smtClean="0"/>
                        <a:t>weniger als ein</a:t>
                      </a:r>
                      <a:r>
                        <a:rPr lang="de-DE" sz="1200" b="1" u="sng" baseline="0" dirty="0" smtClean="0"/>
                        <a:t> Mal im Monat oder gar kein Bier</a:t>
                      </a:r>
                      <a:r>
                        <a:rPr lang="de-DE" sz="1200" b="1" baseline="0" dirty="0" smtClean="0"/>
                        <a:t> (Pils, Lager, etc.) konsumieren</a:t>
                      </a:r>
                      <a:r>
                        <a:rPr lang="de-DE" sz="1200" b="0" dirty="0" smtClean="0"/>
                        <a:t/>
                      </a:r>
                      <a:br>
                        <a:rPr lang="de-DE" sz="1200" b="0" dirty="0" smtClean="0"/>
                      </a:br>
                      <a:r>
                        <a:rPr lang="de-DE" sz="1100" b="0" dirty="0" smtClean="0"/>
                        <a:t>(n=440)</a:t>
                      </a:r>
                      <a:endParaRPr lang="de-DE" sz="1400" b="0" dirty="0" smtClean="0"/>
                    </a:p>
                  </a:txBody>
                  <a:tcPr anchor="ctr"/>
                </a:tc>
              </a:tr>
              <a:tr h="109425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Ja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36,5%</a:t>
                      </a:r>
                      <a:endParaRPr lang="de-DE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49,0%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20,5%</a:t>
                      </a:r>
                      <a:endParaRPr lang="de-DE" sz="1200" dirty="0"/>
                    </a:p>
                  </a:txBody>
                  <a:tcPr anchor="ctr"/>
                </a:tc>
              </a:tr>
              <a:tr h="109425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Nein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63,5%</a:t>
                      </a:r>
                      <a:endParaRPr lang="de-DE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51,0%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79,5%</a:t>
                      </a:r>
                      <a:endParaRPr lang="de-DE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618514" y="3744686"/>
            <a:ext cx="884255" cy="391886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0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Etwa jeder zweite deutsche Mann hat bereits </a:t>
            </a:r>
            <a:r>
              <a:rPr lang="de-DE" dirty="0" err="1" smtClean="0"/>
              <a:t>Craft</a:t>
            </a:r>
            <a:r>
              <a:rPr lang="de-DE" dirty="0" smtClean="0"/>
              <a:t> Bier getrunken (47,1%) - besonders hohe Konsumquote auch bei den 25-34-Jährigen (51,4%).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err="1" smtClean="0"/>
              <a:t>Craft</a:t>
            </a:r>
            <a:r>
              <a:rPr lang="de-DE" sz="1600" dirty="0" smtClean="0"/>
              <a:t> Bier-Konsum – nach Teilgruppen (2/2)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3499595472"/>
              </p:ext>
            </p:extLst>
          </p:nvPr>
        </p:nvGraphicFramePr>
        <p:xfrm>
          <a:off x="342900" y="1895475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0" y="6474345"/>
            <a:ext cx="701794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/>
              <a:t>Frage: "Haben Sie schon einmal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getrunken?“, Gesamt-Basis: n=1.001; Basis in Teilgruppen mind. n=104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00178" y="4872622"/>
            <a:ext cx="3256462" cy="105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Anteile „Habe </a:t>
            </a:r>
            <a:r>
              <a:rPr lang="de-DE" sz="1600" b="1" dirty="0" err="1" smtClean="0">
                <a:solidFill>
                  <a:schemeClr val="bg1"/>
                </a:solidFill>
              </a:rPr>
              <a:t>Craft</a:t>
            </a:r>
            <a:r>
              <a:rPr lang="de-DE" sz="1600" b="1" dirty="0" smtClean="0">
                <a:solidFill>
                  <a:schemeClr val="bg1"/>
                </a:solidFill>
              </a:rPr>
              <a:t> Bier nach dieser Definition bereits mind. ein Mal getrunken“ innerhalb der entsprechenden Teilgruppe</a:t>
            </a:r>
            <a:endParaRPr lang="de-DE" sz="1600" b="1" dirty="0">
              <a:solidFill>
                <a:schemeClr val="bg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426720" y="2484120"/>
            <a:ext cx="1142992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26720" y="3398520"/>
            <a:ext cx="1142992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8412480" y="2542903"/>
            <a:ext cx="730633" cy="323803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987246" y="3901440"/>
            <a:ext cx="730633" cy="323803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2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Knapp 2 Prozent der Deutschen trinken </a:t>
            </a:r>
            <a:r>
              <a:rPr lang="de-DE" dirty="0" err="1" smtClean="0"/>
              <a:t>Craft</a:t>
            </a:r>
            <a:r>
              <a:rPr lang="de-DE" dirty="0" smtClean="0"/>
              <a:t> Bier sogar mehrmals </a:t>
            </a:r>
            <a:br>
              <a:rPr lang="de-DE" dirty="0" smtClean="0"/>
            </a:br>
            <a:r>
              <a:rPr lang="de-DE" dirty="0" smtClean="0"/>
              <a:t>pro Monat.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Konsumhäufigkeit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 nach Vorstellung einer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Bier-Definition *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4264942736"/>
              </p:ext>
            </p:extLst>
          </p:nvPr>
        </p:nvGraphicFramePr>
        <p:xfrm>
          <a:off x="869102" y="2213246"/>
          <a:ext cx="10755856" cy="424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1" y="6344921"/>
            <a:ext cx="11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 smtClean="0"/>
              <a:t>Fragen: </a:t>
            </a:r>
            <a:r>
              <a:rPr lang="de-DE" altLang="de-DE" sz="900" b="0" dirty="0"/>
              <a:t>"Haben Sie schon einmal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getrunken</a:t>
            </a:r>
            <a:r>
              <a:rPr lang="de-DE" altLang="de-DE" sz="900" b="0" dirty="0" smtClean="0"/>
              <a:t>?“, falls ja: </a:t>
            </a:r>
            <a:r>
              <a:rPr lang="de-DE" altLang="de-DE" sz="900" b="0" dirty="0"/>
              <a:t>„Wie häufig haben Sie bisher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getrunken</a:t>
            </a:r>
            <a:r>
              <a:rPr lang="de-DE" altLang="de-DE" sz="900" b="0" dirty="0" smtClean="0"/>
              <a:t>?“; </a:t>
            </a:r>
            <a:br>
              <a:rPr lang="de-DE" altLang="de-DE" sz="900" b="0" dirty="0" smtClean="0"/>
            </a:br>
            <a:r>
              <a:rPr lang="de-DE" altLang="de-DE" sz="900" b="0" dirty="0" smtClean="0"/>
              <a:t>Gesamt-Basis: n=1.001; Basis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/>
              <a:t> </a:t>
            </a:r>
            <a:r>
              <a:rPr lang="de-DE" altLang="de-DE" sz="900" b="0" dirty="0" smtClean="0"/>
              <a:t>Bier-Erfahrene: n=365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85186" y="4495423"/>
            <a:ext cx="230374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chemeClr val="accent6"/>
                </a:solidFill>
              </a:rPr>
              <a:t>Noch nicht getrunken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37376" y="3227505"/>
            <a:ext cx="320656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3"/>
                </a:solidFill>
              </a:rPr>
              <a:t>2 bis 5 Mal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10055" y="4560687"/>
            <a:ext cx="3103251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tx2"/>
                </a:solidFill>
              </a:rPr>
              <a:t>6 </a:t>
            </a:r>
            <a:r>
              <a:rPr lang="de-DE" sz="1600" b="1" dirty="0">
                <a:solidFill>
                  <a:schemeClr val="tx2"/>
                </a:solidFill>
              </a:rPr>
              <a:t>Mal oder häufiger, aber nicht mehrmals pro Monat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61681" y="5452804"/>
            <a:ext cx="1506099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2"/>
                </a:solidFill>
              </a:rPr>
              <a:t>Mehrmals </a:t>
            </a:r>
            <a:r>
              <a:rPr lang="de-DE" sz="1600" b="1" dirty="0">
                <a:solidFill>
                  <a:schemeClr val="accent2"/>
                </a:solidFill>
              </a:rPr>
              <a:t>pro Monat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239794" y="1939771"/>
            <a:ext cx="2616846" cy="10883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4"/>
                </a:solidFill>
              </a:rPr>
              <a:t>* Definition im Interview folgte typischen </a:t>
            </a:r>
            <a:r>
              <a:rPr lang="de-DE" sz="1100" dirty="0" err="1" smtClean="0">
                <a:solidFill>
                  <a:schemeClr val="accent4"/>
                </a:solidFill>
              </a:rPr>
              <a:t>Craft</a:t>
            </a:r>
            <a:r>
              <a:rPr lang="de-DE" sz="1100" dirty="0" smtClean="0">
                <a:solidFill>
                  <a:schemeClr val="accent4"/>
                </a:solidFill>
              </a:rPr>
              <a:t> Bier-Kriterien: „</a:t>
            </a:r>
            <a:r>
              <a:rPr lang="de-DE" sz="1100" i="1" dirty="0" smtClean="0"/>
              <a:t>Handwerklich </a:t>
            </a:r>
            <a:r>
              <a:rPr lang="de-DE" sz="1100" i="1" dirty="0"/>
              <a:t>gebraute </a:t>
            </a:r>
            <a:r>
              <a:rPr lang="de-DE" sz="1100" i="1" dirty="0" smtClean="0"/>
              <a:t>Bierspezialitäten, </a:t>
            </a:r>
            <a:r>
              <a:rPr lang="de-DE" sz="1100" i="1" dirty="0"/>
              <a:t>die durch inhabergeführte Kleinstbrauereien in vielfältigen Sorten und kleinen Produktionsmengen zubereitet </a:t>
            </a:r>
            <a:r>
              <a:rPr lang="de-DE" sz="1100" i="1" dirty="0" smtClean="0"/>
              <a:t>werden</a:t>
            </a:r>
            <a:r>
              <a:rPr lang="de-DE" sz="1100" dirty="0" smtClean="0"/>
              <a:t>.</a:t>
            </a:r>
            <a:r>
              <a:rPr lang="de-DE" sz="1100" dirty="0" smtClean="0">
                <a:solidFill>
                  <a:schemeClr val="accent4"/>
                </a:solidFill>
              </a:rPr>
              <a:t>“</a:t>
            </a:r>
            <a:endParaRPr lang="de-DE" sz="1100" dirty="0">
              <a:solidFill>
                <a:schemeClr val="accent4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92609" y="2231585"/>
            <a:ext cx="320656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3"/>
                </a:solidFill>
              </a:rPr>
              <a:t>1 Mal</a:t>
            </a:r>
            <a:endParaRPr lang="de-DE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Craft</a:t>
            </a:r>
            <a:r>
              <a:rPr lang="de-DE" dirty="0" smtClean="0"/>
              <a:t> Bier als Geschenk sowie in Verbindung mit besonderen Erlebnissen, wie Bierproben oder Brauereibesichtigungen, spielen eine wichtige Rolle bei dessen zunehmender Marktpenetration.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41313" y="1458912"/>
            <a:ext cx="11515725" cy="330029"/>
          </a:xfrm>
        </p:spPr>
        <p:txBody>
          <a:bodyPr/>
          <a:lstStyle/>
          <a:p>
            <a:r>
              <a:rPr lang="de-DE" sz="1600" dirty="0" smtClean="0"/>
              <a:t>Bezugsquellen von </a:t>
            </a:r>
            <a:r>
              <a:rPr lang="de-DE" sz="1600" dirty="0" err="1" smtClean="0"/>
              <a:t>Craft</a:t>
            </a:r>
            <a:r>
              <a:rPr lang="de-DE" sz="1600" dirty="0" smtClean="0"/>
              <a:t> Bier</a:t>
            </a:r>
            <a:endParaRPr lang="de-DE" sz="1600" dirty="0"/>
          </a:p>
        </p:txBody>
      </p:sp>
      <p:graphicFrame>
        <p:nvGraphicFramePr>
          <p:cNvPr id="26" name="Inhaltsplatzhalter 25"/>
          <p:cNvGraphicFramePr>
            <a:graphicFrameLocks noGrp="1"/>
          </p:cNvGraphicFramePr>
          <p:nvPr>
            <p:ph sz="half" idx="23"/>
            <p:extLst>
              <p:ext uri="{D42A27DB-BD31-4B8C-83A1-F6EECF244321}">
                <p14:modId xmlns:p14="http://schemas.microsoft.com/office/powerpoint/2010/main" val="280816286"/>
              </p:ext>
            </p:extLst>
          </p:nvPr>
        </p:nvGraphicFramePr>
        <p:xfrm>
          <a:off x="342900" y="1895475"/>
          <a:ext cx="11514138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eck 7"/>
          <p:cNvSpPr>
            <a:spLocks noChangeArrowheads="1"/>
          </p:cNvSpPr>
          <p:nvPr/>
        </p:nvSpPr>
        <p:spPr bwMode="auto">
          <a:xfrm>
            <a:off x="331200" y="6474345"/>
            <a:ext cx="102656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sz="900" b="0" dirty="0"/>
              <a:t>Frage: </a:t>
            </a:r>
            <a:r>
              <a:rPr lang="de-DE" altLang="de-DE" sz="900" b="0" dirty="0" smtClean="0"/>
              <a:t>"Bei </a:t>
            </a:r>
            <a:r>
              <a:rPr lang="de-DE" altLang="de-DE" sz="900" b="0" dirty="0"/>
              <a:t>welchen der folgenden Anlässe haben Sie schon einmal </a:t>
            </a:r>
            <a:r>
              <a:rPr lang="de-DE" altLang="de-DE" sz="900" b="0" dirty="0" err="1"/>
              <a:t>Craft</a:t>
            </a:r>
            <a:r>
              <a:rPr lang="de-DE" altLang="de-DE" sz="900" b="0" dirty="0"/>
              <a:t> Bier nach dieser Definition gekauft bzw. getrunken</a:t>
            </a:r>
            <a:r>
              <a:rPr lang="de-DE" altLang="de-DE" sz="900" b="0" dirty="0" smtClean="0"/>
              <a:t>?“; Basis: n=365 (bereits </a:t>
            </a:r>
            <a:r>
              <a:rPr lang="de-DE" altLang="de-DE" sz="900" b="0" dirty="0" err="1" smtClean="0"/>
              <a:t>Craft</a:t>
            </a:r>
            <a:r>
              <a:rPr lang="de-DE" altLang="de-DE" sz="900" b="0" dirty="0" smtClean="0"/>
              <a:t> Bier getrunken); Mehrfachnennungen möglich</a:t>
            </a:r>
          </a:p>
        </p:txBody>
      </p:sp>
    </p:spTree>
    <p:extLst>
      <p:ext uri="{BB962C8B-B14F-4D97-AF65-F5344CB8AC3E}">
        <p14:creationId xmlns:p14="http://schemas.microsoft.com/office/powerpoint/2010/main" val="5788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MMI Dachmarke">
  <a:themeElements>
    <a:clrScheme name="MMI Dachmarke 2016">
      <a:dk1>
        <a:srgbClr val="5D5D5D"/>
      </a:dk1>
      <a:lt1>
        <a:srgbClr val="FFFFFF"/>
      </a:lt1>
      <a:dk2>
        <a:srgbClr val="6487CD"/>
      </a:dk2>
      <a:lt2>
        <a:srgbClr val="000000"/>
      </a:lt2>
      <a:accent1>
        <a:srgbClr val="6A91CE"/>
      </a:accent1>
      <a:accent2>
        <a:srgbClr val="264082"/>
      </a:accent2>
      <a:accent3>
        <a:srgbClr val="A8BCE4"/>
      </a:accent3>
      <a:accent4>
        <a:srgbClr val="4F4F4F"/>
      </a:accent4>
      <a:accent5>
        <a:srgbClr val="B9B9B9"/>
      </a:accent5>
      <a:accent6>
        <a:srgbClr val="8F8F8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tIns="36000" rIns="36000" bIns="36000" rtlCol="0">
        <a:spAutoFit/>
      </a:bodyPr>
      <a:lstStyle>
        <a:defPPr>
          <a:defRPr dirty="0">
            <a:solidFill>
              <a:schemeClr val="bg2"/>
            </a:solidFill>
          </a:defRPr>
        </a:defPPr>
      </a:lstStyle>
    </a:txDef>
  </a:objectDefaults>
  <a:extraClrSchemeLst/>
  <a:custClrLst>
    <a:custClr name="Custom Color 1">
      <a:srgbClr val="CC3300"/>
    </a:custClr>
    <a:custClr name="Custom Color 2">
      <a:srgbClr val="FF6600"/>
    </a:custClr>
    <a:custClr name="Custom Color 3">
      <a:srgbClr val="F6D650"/>
    </a:custClr>
    <a:custClr name="Custom Color 4">
      <a:srgbClr val="00B050"/>
    </a:custClr>
    <a:custClr name="Custom Color 5">
      <a:srgbClr val="FFFF00"/>
    </a:custClr>
    <a:custClr name="Custom Color 6">
      <a:srgbClr val="FF0000"/>
    </a:custClr>
    <a:custClr name="Custom Color 7">
      <a:srgbClr val="256543"/>
    </a:custClr>
    <a:custClr name="Custom Color 8">
      <a:srgbClr val="FF0066"/>
    </a:custClr>
    <a:custClr name="Custom Color 9">
      <a:srgbClr val="7030A0"/>
    </a:custClr>
    <a:custClr name="Custom Color 10">
      <a:srgbClr val="0000FF"/>
    </a:custClr>
    <a:custClr name="Custom Color 11">
      <a:srgbClr val="00FF00"/>
    </a:custClr>
    <a:custClr name="Custom Color 12">
      <a:srgbClr val="00FFFF"/>
    </a:custClr>
  </a:custClrLst>
  <a:extLst>
    <a:ext uri="{05A4C25C-085E-4340-85A3-A5531E510DB2}">
      <thm15:themeFamily xmlns:thm15="http://schemas.microsoft.com/office/thememl/2012/main" name="Präsentation2" id="{7A328B0D-9D87-41EB-B492-AA97FF3EDE7E}" vid="{E56F3312-E1EE-4D8D-B725-5C8F4854AE8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 Praesentationsvorlage Dachmarke</Template>
  <TotalTime>0</TotalTime>
  <Words>951</Words>
  <Application>Microsoft Office PowerPoint</Application>
  <PresentationFormat>Breitbild</PresentationFormat>
  <Paragraphs>121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 Unicode MS</vt:lpstr>
      <vt:lpstr>MS PGothic</vt:lpstr>
      <vt:lpstr>MS PGothic</vt:lpstr>
      <vt:lpstr>Arial</vt:lpstr>
      <vt:lpstr>Calibri</vt:lpstr>
      <vt:lpstr>Wingdings</vt:lpstr>
      <vt:lpstr>MMI Dachmarke</vt:lpstr>
      <vt:lpstr>Jeder zweite Bierkonsument hat Erfahrung mit Craft Bier </vt:lpstr>
      <vt:lpstr>Übersicht: Studiendesign und Erhebungsmethode</vt:lpstr>
      <vt:lpstr>Einer von sechs Deutschen fühlt sich gut zu Craft Bier informiert –  jeder zweite Deutsche hat schon einmal von Craft Bier gehört.</vt:lpstr>
      <vt:lpstr>Mit Craft Bier wird v.a. außergewöhnlicher Geschmack verbunden, der durch Kleinstbrauereien in Handarbeit hergestellt wird – Unsicherheit bzgl. Reinheit und Qualität ist kaum ein Thema.</vt:lpstr>
      <vt:lpstr>36,5% der Deutschen haben nach Vorstellung einer entsprechenden Definition bereits mindestens ein Mal Craft Bier getrunken.</vt:lpstr>
      <vt:lpstr>Unter den deutschen Biertrinkern hat bereits jeder Zweite mindestens ein Mal  Craft Bier getrunken (49,0%).</vt:lpstr>
      <vt:lpstr>Etwa jeder zweite deutsche Mann hat bereits Craft Bier getrunken (47,1%) - besonders hohe Konsumquote auch bei den 25-34-Jährigen (51,4%).</vt:lpstr>
      <vt:lpstr>Knapp 2 Prozent der Deutschen trinken Craft Bier sogar mehrmals  pro Monat. </vt:lpstr>
      <vt:lpstr>Craft Bier als Geschenk sowie in Verbindung mit besonderen Erlebnissen, wie Bierproben oder Brauereibesichtigungen, spielen eine wichtige Rolle bei dessen zunehmender Marktpenetration.</vt:lpstr>
      <vt:lpstr>Gute Wachstumsperspektiven für Craft Bier in Deutschland:  je etwa 98 Prozent der Craft Bier-Erfahrenen würden es Freuden &amp; Bekannten weiterempfehlen bzw. wollen es wieder kaufen!</vt:lpstr>
      <vt:lpstr>Das Preis-/ Leistungsverhältnis ist aus Sicht von 42,5% der Konsumenten mindestens genau so gut wie bei herkömmlichen Bieren!</vt:lpstr>
      <vt:lpstr>39,2 Prozent sind sogar bereit, mehr als € 2,50 pro 0,33l-Flasche  Craft Bier zu zahlen.</vt:lpstr>
      <vt:lpstr>Auch bei bisherigen Nicht-Konsumenten besteht hohes Interesse an Craft Bier:  Nur etwa ein Drittel (36,6%) will es zukünftig sicher nicht testen!</vt:lpstr>
    </vt:vector>
  </TitlesOfParts>
  <Company>Messe München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 –  WHY and HOW we do it at MMG</dc:title>
  <dc:creator>Reiser Stefan</dc:creator>
  <cp:lastModifiedBy>Manger Johannes</cp:lastModifiedBy>
  <cp:revision>238</cp:revision>
  <cp:lastPrinted>2017-07-27T12:46:30Z</cp:lastPrinted>
  <dcterms:created xsi:type="dcterms:W3CDTF">2017-06-06T14:28:42Z</dcterms:created>
  <dcterms:modified xsi:type="dcterms:W3CDTF">2017-07-27T13:23:17Z</dcterms:modified>
</cp:coreProperties>
</file>